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2" d="100"/>
          <a:sy n="72" d="100"/>
        </p:scale>
        <p:origin x="1752"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1472" y="536372"/>
            <a:ext cx="5921055" cy="3934718"/>
          </a:xfrm>
          <a:prstGeom prst="rect">
            <a:avLst/>
          </a:prstGeom>
          <a:ln>
            <a:noFill/>
          </a:ln>
          <a:effec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717" y="1542371"/>
            <a:ext cx="1371486" cy="911520"/>
          </a:xfrm>
          <a:prstGeom prst="rect">
            <a:avLst/>
          </a:prstGeom>
          <a:ln>
            <a:noFill/>
          </a:ln>
          <a:effectLst/>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660" y="3559701"/>
            <a:ext cx="1371600" cy="911331"/>
          </a:xfrm>
          <a:prstGeom prst="rect">
            <a:avLst/>
          </a:prstGeom>
          <a:ln>
            <a:noFill/>
          </a:ln>
          <a:effectLst/>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939" y="533646"/>
            <a:ext cx="1371041" cy="911377"/>
          </a:xfrm>
          <a:prstGeom prst="rect">
            <a:avLst/>
          </a:prstGeom>
          <a:ln>
            <a:noFill/>
          </a:ln>
          <a:effectLst/>
        </p:spPr>
      </p:pic>
      <p:sp>
        <p:nvSpPr>
          <p:cNvPr id="2" name="Title 1"/>
          <p:cNvSpPr>
            <a:spLocks noGrp="1"/>
          </p:cNvSpPr>
          <p:nvPr>
            <p:ph type="ctrTitle"/>
          </p:nvPr>
        </p:nvSpPr>
        <p:spPr>
          <a:xfrm>
            <a:off x="0" y="0"/>
            <a:ext cx="9144000" cy="533400"/>
          </a:xfrm>
          <a:noFill/>
        </p:spPr>
        <p:txBody>
          <a:bodyPr anchor="ctr">
            <a:noAutofit/>
          </a:bodyPr>
          <a:lstStyle/>
          <a:p>
            <a:r>
              <a:rPr lang="en-US" sz="2000" b="1" i="1" dirty="0">
                <a:solidFill>
                  <a:srgbClr val="FF0000"/>
                </a:solidFill>
                <a:latin typeface="Century Gothic" panose="020B0502020202020204" pitchFamily="34" charset="0"/>
              </a:rPr>
              <a:t>$200,000 ~ Walking Distance To Schools, Dog Park, Restaurants &amp; More!</a:t>
            </a:r>
          </a:p>
        </p:txBody>
      </p:sp>
      <p:sp>
        <p:nvSpPr>
          <p:cNvPr id="3" name="Subtitle 2"/>
          <p:cNvSpPr>
            <a:spLocks noGrp="1"/>
          </p:cNvSpPr>
          <p:nvPr>
            <p:ph type="subTitle" idx="1"/>
          </p:nvPr>
        </p:nvSpPr>
        <p:spPr>
          <a:xfrm>
            <a:off x="159660" y="4559495"/>
            <a:ext cx="8824678" cy="1500125"/>
          </a:xfrm>
        </p:spPr>
        <p:txBody>
          <a:bodyPr anchor="ctr">
            <a:noAutofit/>
          </a:bodyPr>
          <a:lstStyle/>
          <a:p>
            <a:r>
              <a:rPr lang="en-US" sz="1400" dirty="0">
                <a:solidFill>
                  <a:schemeClr val="bg2">
                    <a:lumMod val="25000"/>
                  </a:schemeClr>
                </a:solidFill>
                <a:latin typeface="+mj-lt"/>
              </a:rPr>
              <a:t>Trundle bed/dresser set conveys! Tons of upgrades. Public park/dog walking area/trails! PRIVATE LOT! Hospitals, shopping, Walmart, etc. , 1-2 minutes minute away! Hardwoods upstairs and down! Real Plantation blinds throughout. Tiled shower &amp; rainfall shower head, Zen garden deck installed to enjoy the fenced in back yard. Gas fireplace in great room. All the window treatments convey. No expense spared, take advantage of these expensive upgrades! Huge 2 car garage with storage closet. Dual master bedrooms with large closets. HOA is extremely reasonable at $175 quarter. HOA fee includes front yard maintenance, common area maintenance, building insurance, termite bond and HOA scheduled pressure washing. Property was high and dry in all hurricanes, tropical storms,1000 </a:t>
            </a:r>
            <a:r>
              <a:rPr lang="en-US" sz="1400" dirty="0" err="1">
                <a:solidFill>
                  <a:schemeClr val="bg2">
                    <a:lumMod val="25000"/>
                  </a:schemeClr>
                </a:solidFill>
                <a:latin typeface="+mj-lt"/>
              </a:rPr>
              <a:t>yr</a:t>
            </a:r>
            <a:r>
              <a:rPr lang="en-US" sz="1400" dirty="0">
                <a:solidFill>
                  <a:schemeClr val="bg2">
                    <a:lumMod val="25000"/>
                  </a:schemeClr>
                </a:solidFill>
                <a:latin typeface="+mj-lt"/>
              </a:rPr>
              <a:t> flood.</a:t>
            </a:r>
            <a:endParaRPr lang="en-US" sz="1400" b="1" i="1" dirty="0">
              <a:solidFill>
                <a:schemeClr val="bg2">
                  <a:lumMod val="25000"/>
                </a:schemeClr>
              </a:solidFill>
              <a:latin typeface="+mj-lt"/>
            </a:endParaRPr>
          </a:p>
        </p:txBody>
      </p:sp>
      <p:sp>
        <p:nvSpPr>
          <p:cNvPr id="14" name="Rectangle 13"/>
          <p:cNvSpPr/>
          <p:nvPr/>
        </p:nvSpPr>
        <p:spPr>
          <a:xfrm>
            <a:off x="0" y="6059621"/>
            <a:ext cx="9144000" cy="800219"/>
          </a:xfrm>
          <a:prstGeom prst="rect">
            <a:avLst/>
          </a:prstGeom>
        </p:spPr>
        <p:txBody>
          <a:bodyPr wrap="square">
            <a:spAutoFit/>
          </a:bodyPr>
          <a:lstStyle/>
          <a:p>
            <a:pPr algn="ctr"/>
            <a:r>
              <a:rPr lang="en-US" b="1" dirty="0">
                <a:solidFill>
                  <a:schemeClr val="accent2">
                    <a:lumMod val="50000"/>
                  </a:schemeClr>
                </a:solidFill>
              </a:rPr>
              <a:t>Johnny Crosby </a:t>
            </a:r>
          </a:p>
          <a:p>
            <a:pPr algn="ctr"/>
            <a:r>
              <a:rPr lang="en-US" sz="1600" dirty="0">
                <a:solidFill>
                  <a:schemeClr val="accent2">
                    <a:lumMod val="50000"/>
                  </a:schemeClr>
                </a:solidFill>
              </a:rPr>
              <a:t>jcrosby@propertyadvisorsinc.com | 843-270-9407 | www.charlestonhomeproviders.com</a:t>
            </a:r>
          </a:p>
          <a:p>
            <a:pPr algn="ctr"/>
            <a:r>
              <a:rPr lang="en-US" sz="1200" dirty="0">
                <a:solidFill>
                  <a:schemeClr val="accent2">
                    <a:lumMod val="60000"/>
                    <a:lumOff val="40000"/>
                  </a:schemeClr>
                </a:solidFill>
              </a:rPr>
              <a:t>Brand Name Real Estate | </a:t>
            </a:r>
            <a:r>
              <a:rPr lang="fr-FR" sz="1200" dirty="0">
                <a:solidFill>
                  <a:schemeClr val="accent2">
                    <a:lumMod val="60000"/>
                    <a:lumOff val="40000"/>
                  </a:schemeClr>
                </a:solidFill>
              </a:rPr>
              <a:t>4 </a:t>
            </a:r>
            <a:r>
              <a:rPr lang="fr-FR" sz="1200" dirty="0" err="1">
                <a:solidFill>
                  <a:schemeClr val="accent2">
                    <a:lumMod val="60000"/>
                    <a:lumOff val="40000"/>
                  </a:schemeClr>
                </a:solidFill>
              </a:rPr>
              <a:t>Carriage</a:t>
            </a:r>
            <a:r>
              <a:rPr lang="fr-FR" sz="1200" dirty="0">
                <a:solidFill>
                  <a:schemeClr val="accent2">
                    <a:lumMod val="60000"/>
                    <a:lumOff val="40000"/>
                  </a:schemeClr>
                </a:solidFill>
              </a:rPr>
              <a:t> Lane, Suite 106 | </a:t>
            </a:r>
            <a:r>
              <a:rPr lang="en-US" sz="1200" dirty="0">
                <a:solidFill>
                  <a:schemeClr val="accent2">
                    <a:lumMod val="60000"/>
                    <a:lumOff val="40000"/>
                  </a:schemeClr>
                </a:solidFill>
              </a:rPr>
              <a:t>Charleston, SC 29407</a:t>
            </a:r>
          </a:p>
        </p:txBody>
      </p:sp>
      <p:sp>
        <p:nvSpPr>
          <p:cNvPr id="15" name="Rectangle 14"/>
          <p:cNvSpPr/>
          <p:nvPr/>
        </p:nvSpPr>
        <p:spPr>
          <a:xfrm>
            <a:off x="1611472" y="3858510"/>
            <a:ext cx="5921055" cy="615553"/>
          </a:xfrm>
          <a:prstGeom prst="rect">
            <a:avLst/>
          </a:prstGeom>
        </p:spPr>
        <p:txBody>
          <a:bodyPr wrap="square">
            <a:spAutoFit/>
          </a:bodyPr>
          <a:lstStyle/>
          <a:p>
            <a:pPr algn="ctr"/>
            <a:r>
              <a:rPr lang="en-US" sz="2000" b="1" dirty="0">
                <a:solidFill>
                  <a:schemeClr val="bg1"/>
                </a:solidFill>
                <a:effectLst>
                  <a:outerShdw blurRad="38100" dist="38100" dir="2700000" algn="tl">
                    <a:srgbClr val="000000">
                      <a:alpha val="43137"/>
                    </a:srgbClr>
                  </a:outerShdw>
                </a:effectLst>
                <a:latin typeface="Century Gothic" panose="020B0502020202020204" pitchFamily="34" charset="0"/>
              </a:rPr>
              <a:t>4036 Babbitt Street</a:t>
            </a:r>
          </a:p>
          <a:p>
            <a:pPr algn="ctr"/>
            <a:r>
              <a:rPr lang="en-US" sz="1400" b="1" dirty="0">
                <a:solidFill>
                  <a:schemeClr val="bg1"/>
                </a:solidFill>
                <a:effectLst>
                  <a:outerShdw blurRad="38100" dist="38100" dir="2700000" algn="tl">
                    <a:srgbClr val="000000">
                      <a:alpha val="43137"/>
                    </a:srgbClr>
                  </a:outerShdw>
                </a:effectLst>
                <a:latin typeface="Century Gothic" panose="020B0502020202020204" pitchFamily="34" charset="0"/>
              </a:rPr>
              <a:t>Ashley Park | Charleston, SC 29414 | MLS# 18030130 | </a:t>
            </a:r>
            <a:r>
              <a:rPr lang="en-US" sz="1400" b="1">
                <a:solidFill>
                  <a:schemeClr val="bg1"/>
                </a:solidFill>
                <a:effectLst>
                  <a:outerShdw blurRad="38100" dist="38100" dir="2700000" algn="tl">
                    <a:srgbClr val="000000">
                      <a:alpha val="43137"/>
                    </a:srgbClr>
                  </a:outerShdw>
                </a:effectLst>
                <a:latin typeface="Century Gothic" panose="020B0502020202020204" pitchFamily="34" charset="0"/>
              </a:rPr>
              <a:t>$200,000</a:t>
            </a:r>
            <a:endParaRPr lang="en-US" sz="1400" b="1" i="1" dirty="0">
              <a:solidFill>
                <a:srgbClr val="FFFF00"/>
              </a:solidFill>
              <a:effectLst>
                <a:outerShdw blurRad="38100" dist="38100" dir="2700000" algn="tl">
                  <a:srgbClr val="000000">
                    <a:alpha val="43137"/>
                  </a:srgbClr>
                </a:outerShdw>
              </a:effectLst>
              <a:latin typeface="Century Gothic" panose="020B0502020202020204" pitchFamily="34" charset="0"/>
            </a:endParaRPr>
          </a:p>
        </p:txBody>
      </p:sp>
      <p:pic>
        <p:nvPicPr>
          <p:cNvPr id="13" name="Picture 12">
            <a:extLst>
              <a:ext uri="{FF2B5EF4-FFF2-40B4-BE49-F238E27FC236}">
                <a16:creationId xmlns:a16="http://schemas.microsoft.com/office/drawing/2014/main" id="{DD8B8D38-78FD-4708-A7EB-FC99AC54A9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931" y="2551240"/>
            <a:ext cx="1371057" cy="911229"/>
          </a:xfrm>
          <a:prstGeom prst="rect">
            <a:avLst/>
          </a:prstGeom>
          <a:ln>
            <a:noFill/>
          </a:ln>
          <a:effectLst/>
        </p:spPr>
      </p:pic>
      <p:pic>
        <p:nvPicPr>
          <p:cNvPr id="16" name="Picture 15">
            <a:extLst>
              <a:ext uri="{FF2B5EF4-FFF2-40B4-BE49-F238E27FC236}">
                <a16:creationId xmlns:a16="http://schemas.microsoft.com/office/drawing/2014/main" id="{052DE033-29FC-4A9E-8033-3E8DCBAB5BB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12740" y="2550994"/>
            <a:ext cx="1371599" cy="911378"/>
          </a:xfrm>
          <a:prstGeom prst="rect">
            <a:avLst/>
          </a:prstGeom>
          <a:ln>
            <a:noFill/>
          </a:ln>
          <a:effectLst/>
        </p:spPr>
      </p:pic>
      <p:pic>
        <p:nvPicPr>
          <p:cNvPr id="17" name="Picture 16">
            <a:extLst>
              <a:ext uri="{FF2B5EF4-FFF2-40B4-BE49-F238E27FC236}">
                <a16:creationId xmlns:a16="http://schemas.microsoft.com/office/drawing/2014/main" id="{01A6F363-F2FD-447D-BF7D-BF0409F99B9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12746" y="3559669"/>
            <a:ext cx="1371587" cy="911421"/>
          </a:xfrm>
          <a:prstGeom prst="rect">
            <a:avLst/>
          </a:prstGeom>
          <a:ln>
            <a:noFill/>
          </a:ln>
          <a:effectLst/>
        </p:spPr>
      </p:pic>
      <p:pic>
        <p:nvPicPr>
          <p:cNvPr id="18" name="Picture 17">
            <a:extLst>
              <a:ext uri="{FF2B5EF4-FFF2-40B4-BE49-F238E27FC236}">
                <a16:creationId xmlns:a16="http://schemas.microsoft.com/office/drawing/2014/main" id="{ED72D6BA-D2CD-4065-A364-18FA20C73AA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12740" y="1542321"/>
            <a:ext cx="1371599" cy="911330"/>
          </a:xfrm>
          <a:prstGeom prst="rect">
            <a:avLst/>
          </a:prstGeom>
          <a:ln>
            <a:noFill/>
          </a:ln>
          <a:effectLst/>
        </p:spPr>
      </p:pic>
      <p:pic>
        <p:nvPicPr>
          <p:cNvPr id="19" name="Picture 18">
            <a:extLst>
              <a:ext uri="{FF2B5EF4-FFF2-40B4-BE49-F238E27FC236}">
                <a16:creationId xmlns:a16="http://schemas.microsoft.com/office/drawing/2014/main" id="{DAC90678-358B-40D9-A657-E9C47F86587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12743" y="533669"/>
            <a:ext cx="1371591" cy="911330"/>
          </a:xfrm>
          <a:prstGeom prst="rect">
            <a:avLst/>
          </a:prstGeom>
          <a:ln>
            <a:noFill/>
          </a:ln>
          <a:effectLst/>
        </p:spPr>
      </p:pic>
    </p:spTree>
    <p:extLst>
      <p:ext uri="{BB962C8B-B14F-4D97-AF65-F5344CB8AC3E}">
        <p14:creationId xmlns:p14="http://schemas.microsoft.com/office/powerpoint/2010/main" val="3866777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214</Words>
  <Application>Microsoft Office PowerPoint</Application>
  <PresentationFormat>On-screen Show (4:3)</PresentationFormat>
  <Paragraphs>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$200,000 ~ Walking Distance To Schools, Dog Park, Restaurants &amp;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Exclusive Custom Built Home</dc:title>
  <dc:creator>CVH360</dc:creator>
  <cp:lastModifiedBy>A. Thomas Price</cp:lastModifiedBy>
  <cp:revision>50</cp:revision>
  <dcterms:created xsi:type="dcterms:W3CDTF">2006-08-16T00:00:00Z</dcterms:created>
  <dcterms:modified xsi:type="dcterms:W3CDTF">2018-11-29T19:10:24Z</dcterms:modified>
</cp:coreProperties>
</file>