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2652" y="-115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1/14/2019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1/14/2019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88806"/>
          </a:xfrm>
          <a:prstGeom prst="rect">
            <a:avLst/>
          </a:prstGeom>
          <a:ln w="12700">
            <a:noFill/>
          </a:ln>
          <a:effectLst/>
        </p:spPr>
      </p:pic>
      <p:sp>
        <p:nvSpPr>
          <p:cNvPr id="3" name="Subtitle 2"/>
          <p:cNvSpPr>
            <a:spLocks noGrp="1"/>
          </p:cNvSpPr>
          <p:nvPr>
            <p:ph type="subTitle" idx="1"/>
          </p:nvPr>
        </p:nvSpPr>
        <p:spPr>
          <a:xfrm>
            <a:off x="1" y="6261325"/>
            <a:ext cx="7772399" cy="1681885"/>
          </a:xfrm>
        </p:spPr>
        <p:txBody>
          <a:bodyPr anchor="ctr">
            <a:noAutofit/>
          </a:bodyPr>
          <a:lstStyle/>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Ideal location at the end of </a:t>
            </a:r>
            <a:r>
              <a:rPr lang="en-US" sz="15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cul</a:t>
            </a:r>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du sac with rear wooded easement (plat map in photos). Bay windows in kitchen and master. Improvements include new roof 2015, tile bathrooms and kitchen 2017, Ac / furnace compressor (outside and attic unit) 2017, Custom media cabinet in living room 2018 so tv wiring runs behind wall, glass top oven, microwave, dishwasher 2017, paver patio 2014, custom closet in secondary bedroom 2017, custom pantry in kitchen 2017.</a:t>
            </a:r>
            <a:endParaRPr lang="en-US" sz="1500" b="1" u="sng"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98897" y="4096965"/>
            <a:ext cx="3886200" cy="990600"/>
          </a:xfrm>
        </p:spPr>
        <p:txBody>
          <a:bodyPr anchor="ctr">
            <a:noAutofit/>
            <a:scene3d>
              <a:camera prst="orthographicFront"/>
              <a:lightRig rig="soft" dir="t">
                <a:rot lat="0" lon="0" rev="17220000"/>
              </a:lightRig>
            </a:scene3d>
            <a:sp3d prstMaterial="softEdge"/>
          </a:bodyPr>
          <a:lstStyle/>
          <a:p>
            <a:pPr algn="l"/>
            <a:r>
              <a:rPr lang="en-US" sz="2400" cap="none" dirty="0">
                <a:ln w="3175"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t>403 </a:t>
            </a:r>
            <a:r>
              <a:rPr lang="en-US" sz="2400" cap="none" dirty="0" err="1">
                <a:ln w="3175"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t>Manorwood</a:t>
            </a:r>
            <a:r>
              <a:rPr lang="en-US" sz="2400" cap="none" dirty="0">
                <a:ln w="3175"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t> Lane</a:t>
            </a:r>
            <a:br>
              <a:rPr lang="en-US" sz="2400" cap="none" dirty="0">
                <a:ln w="3175"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br>
            <a:r>
              <a:rPr lang="en-US" sz="1600" cap="none" dirty="0">
                <a:ln w="3175"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t>Grand Oaks Plantation ~ Charleston</a:t>
            </a:r>
            <a:br>
              <a:rPr lang="en-US" sz="1600" cap="none" dirty="0">
                <a:ln w="3175"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br>
            <a:r>
              <a:rPr lang="en-US" sz="1600" cap="none" dirty="0">
                <a:ln w="3175"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t>MLS# 19000975 ~ $278,000</a:t>
            </a:r>
            <a:endParaRPr lang="en-US" sz="1400" i="1" cap="none" dirty="0">
              <a:ln w="3175"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endParaRPr>
          </a:p>
        </p:txBody>
      </p:sp>
      <p:sp>
        <p:nvSpPr>
          <p:cNvPr id="17" name="Rectangle 16"/>
          <p:cNvSpPr/>
          <p:nvPr/>
        </p:nvSpPr>
        <p:spPr>
          <a:xfrm>
            <a:off x="1" y="8991600"/>
            <a:ext cx="7772399" cy="877163"/>
          </a:xfrm>
          <a:prstGeom prst="rect">
            <a:avLst/>
          </a:prstGeom>
        </p:spPr>
        <p:txBody>
          <a:bodyPr wrap="square">
            <a:spAutoFit/>
          </a:bodyPr>
          <a:lstStyle/>
          <a:p>
            <a:pPr algn="ctr"/>
            <a:r>
              <a:rPr lang="en-US" sz="1800" dirty="0">
                <a:solidFill>
                  <a:schemeClr val="tx2"/>
                </a:solidFill>
                <a:latin typeface="Century Gothic" panose="020B0502020202020204" pitchFamily="34" charset="0"/>
              </a:rPr>
              <a:t>Mary Warren</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ABR, RSPS, REALTOR</a:t>
            </a:r>
          </a:p>
          <a:p>
            <a:pPr algn="ctr"/>
            <a:r>
              <a:rPr lang="en-US" sz="1100" dirty="0">
                <a:solidFill>
                  <a:schemeClr val="tx2"/>
                </a:solidFill>
                <a:latin typeface="Century Gothic" panose="020B0502020202020204" pitchFamily="34" charset="0"/>
              </a:rPr>
              <a:t>Mobile - (843) 224-6272</a:t>
            </a:r>
          </a:p>
          <a:p>
            <a:pPr algn="ctr"/>
            <a:r>
              <a:rPr lang="en-US" sz="1100" dirty="0">
                <a:solidFill>
                  <a:schemeClr val="tx2"/>
                </a:solidFill>
                <a:latin typeface="Century Gothic" panose="020B0502020202020204" pitchFamily="34" charset="0"/>
              </a:rPr>
              <a:t>mwarren@carolinaoneplus.com</a:t>
            </a:r>
          </a:p>
        </p:txBody>
      </p:sp>
      <p:sp>
        <p:nvSpPr>
          <p:cNvPr id="18" name="Rectangle 17"/>
          <p:cNvSpPr/>
          <p:nvPr/>
        </p:nvSpPr>
        <p:spPr>
          <a:xfrm>
            <a:off x="0" y="9858345"/>
            <a:ext cx="7772400" cy="200055"/>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 | 1265 Folly Rd | Charleston, SC 29412</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18960" y="3715965"/>
            <a:ext cx="2054542" cy="1371600"/>
          </a:xfrm>
          <a:prstGeom prst="rect">
            <a:avLst/>
          </a:prstGeom>
          <a:ln>
            <a:solidFill>
              <a:schemeClr val="bg1"/>
            </a:solidFill>
          </a:ln>
          <a:effectLst>
            <a:outerShdw blurRad="50800" dist="38100" dir="2700000" algn="tl" rotWithShape="0">
              <a:prstClr val="black">
                <a:alpha val="40000"/>
              </a:prstClr>
            </a:outerShdw>
          </a:effectLst>
        </p:spPr>
      </p:pic>
      <p:sp>
        <p:nvSpPr>
          <p:cNvPr id="30" name="Rectangle 29"/>
          <p:cNvSpPr/>
          <p:nvPr/>
        </p:nvSpPr>
        <p:spPr>
          <a:xfrm>
            <a:off x="-4343400" y="1807969"/>
            <a:ext cx="3599949" cy="892552"/>
          </a:xfrm>
          <a:prstGeom prst="rect">
            <a:avLst/>
          </a:prstGeom>
          <a:noFill/>
        </p:spPr>
        <p:txBody>
          <a:bodyPr wrap="square">
            <a:spAutoFit/>
          </a:bodyPr>
          <a:lstStyle/>
          <a:p>
            <a:r>
              <a:rPr lang="en-US" i="1" dirty="0">
                <a:ln>
                  <a:solidFill>
                    <a:srgbClr val="FFFF00"/>
                  </a:solidFill>
                </a:ln>
                <a:solidFill>
                  <a:srgbClr val="FFFF00"/>
                </a:solidFill>
                <a:effectLst>
                  <a:outerShdw blurRad="50800" dist="38100" dir="5400000" algn="t" rotWithShape="0">
                    <a:schemeClr val="tx2">
                      <a:lumMod val="50000"/>
                      <a:alpha val="40000"/>
                    </a:schemeClr>
                  </a:outerShdw>
                </a:effectLst>
              </a:rPr>
              <a:t>Bring Your Offer...</a:t>
            </a:r>
          </a:p>
          <a:p>
            <a:r>
              <a:rPr lang="en-US" sz="1800" i="1" dirty="0">
                <a:ln>
                  <a:solidFill>
                    <a:srgbClr val="FFFF00"/>
                  </a:solidFill>
                </a:ln>
                <a:solidFill>
                  <a:srgbClr val="FFFF00"/>
                </a:solidFill>
                <a:effectLst>
                  <a:outerShdw blurRad="50800" dist="38100" dir="5400000" algn="t" rotWithShape="0">
                    <a:schemeClr val="tx2">
                      <a:lumMod val="50000"/>
                      <a:alpha val="40000"/>
                    </a:schemeClr>
                  </a:outerShdw>
                </a:effectLst>
              </a:rPr>
              <a:t>Ocean Views looking down 49th Ave</a:t>
            </a:r>
          </a:p>
          <a:p>
            <a:r>
              <a:rPr lang="en-US" sz="1400" i="1" dirty="0">
                <a:ln>
                  <a:solidFill>
                    <a:srgbClr val="FFFF00"/>
                  </a:solidFill>
                </a:ln>
                <a:solidFill>
                  <a:srgbClr val="FFFF00"/>
                </a:solidFill>
                <a:effectLst>
                  <a:outerShdw blurRad="50800" dist="38100" dir="5400000" algn="t" rotWithShape="0">
                    <a:schemeClr val="tx2">
                      <a:lumMod val="50000"/>
                      <a:alpha val="40000"/>
                    </a:schemeClr>
                  </a:outerShdw>
                </a:effectLst>
              </a:rPr>
              <a:t>Great Rental Potential!</a:t>
            </a:r>
          </a:p>
        </p:txBody>
      </p:sp>
      <p:grpSp>
        <p:nvGrpSpPr>
          <p:cNvPr id="7" name="Group 6"/>
          <p:cNvGrpSpPr/>
          <p:nvPr/>
        </p:nvGrpSpPr>
        <p:grpSpPr>
          <a:xfrm>
            <a:off x="505691" y="9201581"/>
            <a:ext cx="6761018" cy="457200"/>
            <a:chOff x="609600" y="9201581"/>
            <a:chExt cx="6761018" cy="457200"/>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9600" y="9201581"/>
              <a:ext cx="665018" cy="457200"/>
            </a:xfrm>
            <a:prstGeom prst="rect">
              <a:avLst/>
            </a:prstGeom>
          </p:spPr>
        </p:pic>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05600" y="9201581"/>
              <a:ext cx="665018" cy="457200"/>
            </a:xfrm>
            <a:prstGeom prst="rect">
              <a:avLst/>
            </a:prstGeom>
          </p:spPr>
        </p:pic>
      </p:grpSp>
      <p:pic>
        <p:nvPicPr>
          <p:cNvPr id="28" name="Picture 27"/>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650362" y="5346925"/>
            <a:ext cx="1371600" cy="914400"/>
          </a:xfrm>
          <a:prstGeom prst="rect">
            <a:avLst/>
          </a:prstGeom>
          <a:ln>
            <a:noFill/>
          </a:ln>
          <a:effectLst/>
        </p:spPr>
      </p:pic>
      <p:pic>
        <p:nvPicPr>
          <p:cNvPr id="33" name="Picture 32"/>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99848" y="5346925"/>
            <a:ext cx="1371600" cy="914400"/>
          </a:xfrm>
          <a:prstGeom prst="rect">
            <a:avLst/>
          </a:prstGeom>
          <a:ln>
            <a:noFill/>
          </a:ln>
          <a:effectLst/>
        </p:spPr>
      </p:pic>
      <p:pic>
        <p:nvPicPr>
          <p:cNvPr id="6" name="Picture 5">
            <a:extLst>
              <a:ext uri="{FF2B5EF4-FFF2-40B4-BE49-F238E27FC236}">
                <a16:creationId xmlns:a16="http://schemas.microsoft.com/office/drawing/2014/main" id="{EB7AF417-EF43-4712-9261-BF38D3879367}"/>
              </a:ext>
            </a:extLst>
          </p:cNvPr>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4751390" y="5346925"/>
            <a:ext cx="1371600" cy="914400"/>
          </a:xfrm>
          <a:prstGeom prst="rect">
            <a:avLst/>
          </a:prstGeom>
          <a:effectLst/>
        </p:spPr>
      </p:pic>
      <p:pic>
        <p:nvPicPr>
          <p:cNvPr id="10" name="Picture 9">
            <a:extLst>
              <a:ext uri="{FF2B5EF4-FFF2-40B4-BE49-F238E27FC236}">
                <a16:creationId xmlns:a16="http://schemas.microsoft.com/office/drawing/2014/main" id="{2135F2E6-5425-425E-B220-36431E987FA3}"/>
              </a:ext>
            </a:extLst>
          </p:cNvPr>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301903" y="5346925"/>
            <a:ext cx="1371600" cy="914400"/>
          </a:xfrm>
          <a:prstGeom prst="rect">
            <a:avLst/>
          </a:prstGeom>
          <a:effectLst/>
        </p:spPr>
      </p:pic>
      <p:pic>
        <p:nvPicPr>
          <p:cNvPr id="12" name="Picture 11">
            <a:extLst>
              <a:ext uri="{FF2B5EF4-FFF2-40B4-BE49-F238E27FC236}">
                <a16:creationId xmlns:a16="http://schemas.microsoft.com/office/drawing/2014/main" id="{E3993ACD-4D89-4FFE-81B8-3F2415261BB2}"/>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3200876" y="5346925"/>
            <a:ext cx="1371600" cy="914400"/>
          </a:xfrm>
          <a:prstGeom prst="rect">
            <a:avLst/>
          </a:prstGeom>
          <a:effectLst/>
        </p:spPr>
      </p:pic>
      <p:pic>
        <p:nvPicPr>
          <p:cNvPr id="14" name="Picture 13">
            <a:extLst>
              <a:ext uri="{FF2B5EF4-FFF2-40B4-BE49-F238E27FC236}">
                <a16:creationId xmlns:a16="http://schemas.microsoft.com/office/drawing/2014/main" id="{C8E19F1B-9612-4F8C-920D-0DFB62947C16}"/>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3200401" y="7943210"/>
            <a:ext cx="1371600" cy="915671"/>
          </a:xfrm>
          <a:prstGeom prst="rect">
            <a:avLst/>
          </a:prstGeom>
          <a:effectLst/>
        </p:spPr>
      </p:pic>
      <p:pic>
        <p:nvPicPr>
          <p:cNvPr id="21" name="Picture 20">
            <a:extLst>
              <a:ext uri="{FF2B5EF4-FFF2-40B4-BE49-F238E27FC236}">
                <a16:creationId xmlns:a16="http://schemas.microsoft.com/office/drawing/2014/main" id="{2E4258EE-E699-4D7B-B346-DA7384551B42}"/>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4751153" y="7943210"/>
            <a:ext cx="1371600" cy="915671"/>
          </a:xfrm>
          <a:prstGeom prst="rect">
            <a:avLst/>
          </a:prstGeom>
          <a:effectLst/>
        </p:spPr>
      </p:pic>
      <p:pic>
        <p:nvPicPr>
          <p:cNvPr id="23" name="Picture 22">
            <a:extLst>
              <a:ext uri="{FF2B5EF4-FFF2-40B4-BE49-F238E27FC236}">
                <a16:creationId xmlns:a16="http://schemas.microsoft.com/office/drawing/2014/main" id="{3137EB26-53AE-4234-B943-F68033630F3C}"/>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01903" y="7943210"/>
            <a:ext cx="1371600" cy="915671"/>
          </a:xfrm>
          <a:prstGeom prst="rect">
            <a:avLst/>
          </a:prstGeom>
        </p:spPr>
      </p:pic>
      <p:pic>
        <p:nvPicPr>
          <p:cNvPr id="25" name="Picture 24">
            <a:extLst>
              <a:ext uri="{FF2B5EF4-FFF2-40B4-BE49-F238E27FC236}">
                <a16:creationId xmlns:a16="http://schemas.microsoft.com/office/drawing/2014/main" id="{955A1B6B-2DCB-4759-B9BE-D889272457B0}"/>
              </a:ext>
            </a:extLst>
          </p:cNvPr>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1649649" y="7943210"/>
            <a:ext cx="1371600" cy="915671"/>
          </a:xfrm>
          <a:prstGeom prst="rect">
            <a:avLst/>
          </a:prstGeom>
          <a:effectLst/>
        </p:spPr>
      </p:pic>
      <p:pic>
        <p:nvPicPr>
          <p:cNvPr id="27" name="Picture 26">
            <a:extLst>
              <a:ext uri="{FF2B5EF4-FFF2-40B4-BE49-F238E27FC236}">
                <a16:creationId xmlns:a16="http://schemas.microsoft.com/office/drawing/2014/main" id="{F26DF3B0-5623-4413-AD70-86E75DE089EA}"/>
              </a:ext>
            </a:extLst>
          </p:cNvPr>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98897" y="7943210"/>
            <a:ext cx="1371600" cy="915671"/>
          </a:xfrm>
          <a:prstGeom prst="rect">
            <a:avLst/>
          </a:prstGeom>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213</TotalTime>
  <Words>122</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403 Manorwood Lane Grand Oaks Plantation ~ Charleston MLS# 19000975 ~ $278,000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2019-01-14T12:57:24Z</dcterms:modified>
</cp:coreProperties>
</file>