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gif"/><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rgbClr val="C00000"/>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987197" y="76201"/>
            <a:ext cx="3632803" cy="2429502"/>
          </a:xfrm>
        </p:spPr>
        <p:txBody>
          <a:bodyPr anchor="t">
            <a:noAutofit/>
          </a:bodyPr>
          <a:lstStyle/>
          <a:p>
            <a:r>
              <a:rPr lang="en-US" sz="2400" b="1"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404 Brawley Dr</a:t>
            </a:r>
            <a: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r>
            <a:b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16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r>
            <a:br>
              <a:rPr lang="en-US" sz="16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2000" dirty="0" err="1"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Cokers</a:t>
            </a:r>
            <a: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Crossing</a:t>
            </a:r>
            <a:r>
              <a:rPr lang="en-US" sz="20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r>
            <a:br>
              <a:rPr lang="en-US" sz="20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Goose Creek, </a:t>
            </a:r>
            <a: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SC</a:t>
            </a:r>
            <a:b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MLS# </a:t>
            </a:r>
            <a: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1420875</a:t>
            </a:r>
            <a:r>
              <a:rPr lang="en-US" sz="20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r>
            <a:br>
              <a:rPr lang="en-US" sz="20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$209,999</a:t>
            </a:r>
            <a: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r>
            <a:br>
              <a:rPr lang="en-US" sz="20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r>
            <a:br>
              <a:rPr lang="en-US"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16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4 </a:t>
            </a:r>
            <a:r>
              <a:rPr lang="en-US" sz="16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Bedrooms | </a:t>
            </a:r>
            <a:r>
              <a:rPr lang="en-US" sz="16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3 </a:t>
            </a:r>
            <a:r>
              <a:rPr lang="en-US" sz="16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Baths | </a:t>
            </a:r>
            <a:r>
              <a:rPr lang="en-US" sz="16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2,305 </a:t>
            </a:r>
            <a:r>
              <a:rPr lang="en-US" sz="1600"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sf</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Subtitle 2"/>
          <p:cNvSpPr>
            <a:spLocks noGrp="1"/>
          </p:cNvSpPr>
          <p:nvPr>
            <p:ph type="subTitle" idx="1"/>
          </p:nvPr>
        </p:nvSpPr>
        <p:spPr>
          <a:xfrm>
            <a:off x="0" y="4495800"/>
            <a:ext cx="7772400" cy="3124202"/>
          </a:xfrm>
        </p:spPr>
        <p:txBody>
          <a:bodyPr anchor="ctr">
            <a:noAutofit/>
          </a:bodyPr>
          <a:lstStyle/>
          <a:p>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New Price Improvement! Best deal in town! Why wait to build when you can move in immediately? Perfect family home with PLENTY of room! Spacious open floor plan that is nice and bright inside. The large family room is a comfortable gathering spot for the family. The huge Master bedroom plus two extra bedrooms are on the second floor. The 4th bedroom/flex space is downstairs. Three full baths!! The beautiful kitchen features granite countertops and stainless appliances, lots of counter space, and a pantry. The upgraded range has a warming drawer. The refrigerator conveys with the home. There is a separate dining room and a breakfast area off the kitchen which leads to a screened-in porch. The backyard is HUGE, fenced in, and overlooks the pond. A great </a:t>
            </a:r>
            <a:r>
              <a:rPr lang="en-US" sz="1400" dirty="0" err="1">
                <a:solidFill>
                  <a:schemeClr val="tx1"/>
                </a:solidFill>
                <a:latin typeface="Open Sans" panose="020B0606030504020204" pitchFamily="34" charset="0"/>
                <a:ea typeface="Open Sans" panose="020B0606030504020204" pitchFamily="34" charset="0"/>
                <a:cs typeface="Open Sans" panose="020B0606030504020204" pitchFamily="34" charset="0"/>
              </a:rPr>
              <a:t>playset</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for the kids conveys. It's obvious the home has been lovingly cared for and maintained. Sellers hate to leave! Two car garage, great neighbors, pretty neighborhood, a ''forever'' type home. Don't miss it! Seller can close immediately or at your convenience before the end of the year. Perfect location for Boeing, Naval Weapons Station, and Google employees.</a:t>
            </a:r>
            <a:endPar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5069" b="6969"/>
          <a:stretch/>
        </p:blipFill>
        <p:spPr bwMode="auto">
          <a:xfrm>
            <a:off x="76200" y="76200"/>
            <a:ext cx="3759200" cy="242414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4114800" y="8907274"/>
            <a:ext cx="3581400" cy="892552"/>
          </a:xfrm>
          <a:prstGeom prst="rect">
            <a:avLst/>
          </a:prstGeom>
        </p:spPr>
        <p:txBody>
          <a:bodyPr wrap="square">
            <a:spAutoFit/>
          </a:bodyPr>
          <a:lstStyle/>
          <a:p>
            <a:pPr algn="r"/>
            <a:r>
              <a:rPr lang="en-US" sz="1600" b="1" dirty="0">
                <a:latin typeface="Open Sans" panose="020B0606030504020204" pitchFamily="34" charset="0"/>
                <a:ea typeface="Open Sans" panose="020B0606030504020204" pitchFamily="34" charset="0"/>
                <a:cs typeface="Open Sans" panose="020B0606030504020204" pitchFamily="34" charset="0"/>
              </a:rPr>
              <a:t>Ann </a:t>
            </a:r>
            <a:r>
              <a:rPr lang="en-US" sz="1600" b="1" dirty="0" err="1">
                <a:latin typeface="Open Sans" panose="020B0606030504020204" pitchFamily="34" charset="0"/>
                <a:ea typeface="Open Sans" panose="020B0606030504020204" pitchFamily="34" charset="0"/>
                <a:cs typeface="Open Sans" panose="020B0606030504020204" pitchFamily="34" charset="0"/>
              </a:rPr>
              <a:t>McAnallen</a:t>
            </a:r>
            <a:endParaRPr lang="en-US" sz="1600" b="1" dirty="0">
              <a:latin typeface="Open Sans" panose="020B0606030504020204" pitchFamily="34" charset="0"/>
              <a:ea typeface="Open Sans" panose="020B0606030504020204" pitchFamily="34" charset="0"/>
              <a:cs typeface="Open Sans" panose="020B0606030504020204" pitchFamily="34" charset="0"/>
            </a:endParaRPr>
          </a:p>
          <a:p>
            <a:pPr algn="r"/>
            <a:r>
              <a:rPr lang="en-US" sz="1200" dirty="0">
                <a:latin typeface="Open Sans" panose="020B0606030504020204" pitchFamily="34" charset="0"/>
                <a:ea typeface="Open Sans" panose="020B0606030504020204" pitchFamily="34" charset="0"/>
                <a:cs typeface="Open Sans" panose="020B0606030504020204" pitchFamily="34" charset="0"/>
              </a:rPr>
              <a:t>843-906-6701</a:t>
            </a:r>
          </a:p>
          <a:p>
            <a:pPr algn="r"/>
            <a:r>
              <a:rPr lang="en-US" sz="1200" dirty="0">
                <a:latin typeface="Open Sans" panose="020B0606030504020204" pitchFamily="34" charset="0"/>
                <a:ea typeface="Open Sans" panose="020B0606030504020204" pitchFamily="34" charset="0"/>
                <a:cs typeface="Open Sans" panose="020B0606030504020204" pitchFamily="34" charset="0"/>
              </a:rPr>
              <a:t>ann@choicecharlestonhomes.com</a:t>
            </a:r>
          </a:p>
          <a:p>
            <a:pPr algn="r"/>
            <a:r>
              <a:rPr lang="en-US" sz="1200" dirty="0">
                <a:latin typeface="Open Sans" panose="020B0606030504020204" pitchFamily="34" charset="0"/>
                <a:ea typeface="Open Sans" panose="020B0606030504020204" pitchFamily="34" charset="0"/>
                <a:cs typeface="Open Sans" panose="020B0606030504020204" pitchFamily="34" charset="0"/>
              </a:rPr>
              <a:t>www.presentingcharlestonhomes.com</a:t>
            </a:r>
            <a:endParaRPr lang="en-US" sz="1050" dirty="0">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bg1">
                    <a:lumMod val="75000"/>
                  </a:schemeClr>
                </a:solidFill>
                <a:latin typeface="Open Sans" panose="020B0606030504020204" pitchFamily="34" charset="0"/>
                <a:ea typeface="Open Sans" panose="020B0606030504020204" pitchFamily="34" charset="0"/>
                <a:cs typeface="Open Sans" panose="020B0606030504020204" pitchFamily="34" charset="0"/>
              </a:rPr>
              <a:t>Keller Williams Realty Charleston | 496 </a:t>
            </a:r>
            <a:r>
              <a:rPr lang="en-US" sz="1000" dirty="0" err="1">
                <a:solidFill>
                  <a:schemeClr val="bg1">
                    <a:lumMod val="75000"/>
                  </a:schemeClr>
                </a:solidFill>
                <a:latin typeface="Open Sans" panose="020B0606030504020204" pitchFamily="34" charset="0"/>
                <a:ea typeface="Open Sans" panose="020B0606030504020204" pitchFamily="34" charset="0"/>
                <a:cs typeface="Open Sans" panose="020B0606030504020204" pitchFamily="34" charset="0"/>
              </a:rPr>
              <a:t>Bramson</a:t>
            </a:r>
            <a:r>
              <a:rPr lang="en-US" sz="1000" dirty="0">
                <a:solidFill>
                  <a:schemeClr val="bg1">
                    <a:lumMod val="75000"/>
                  </a:schemeClr>
                </a:solidFill>
                <a:latin typeface="Open Sans" panose="020B0606030504020204" pitchFamily="34" charset="0"/>
                <a:ea typeface="Open Sans" panose="020B0606030504020204" pitchFamily="34" charset="0"/>
                <a:cs typeface="Open Sans" panose="020B0606030504020204" pitchFamily="34" charset="0"/>
              </a:rPr>
              <a:t> Ct, </a:t>
            </a:r>
            <a:r>
              <a:rPr lang="en-US" sz="1000" dirty="0" err="1">
                <a:solidFill>
                  <a:schemeClr val="bg1">
                    <a:lumMod val="75000"/>
                  </a:schemeClr>
                </a:solidFill>
                <a:latin typeface="Open Sans" panose="020B0606030504020204" pitchFamily="34" charset="0"/>
                <a:ea typeface="Open Sans" panose="020B0606030504020204" pitchFamily="34" charset="0"/>
                <a:cs typeface="Open Sans" panose="020B0606030504020204" pitchFamily="34" charset="0"/>
              </a:rPr>
              <a:t>Ste</a:t>
            </a:r>
            <a:r>
              <a:rPr lang="en-US" sz="1000" dirty="0">
                <a:solidFill>
                  <a:schemeClr val="bg1">
                    <a:lumMod val="75000"/>
                  </a:schemeClr>
                </a:solidFill>
                <a:latin typeface="Open Sans" panose="020B0606030504020204" pitchFamily="34" charset="0"/>
                <a:ea typeface="Open Sans" panose="020B0606030504020204" pitchFamily="34" charset="0"/>
                <a:cs typeface="Open Sans" panose="020B0606030504020204" pitchFamily="34" charset="0"/>
              </a:rPr>
              <a:t> 200 | Mt. Pleasant, SC 29464</a:t>
            </a:r>
            <a:endParaRPr lang="en-US" sz="1000" dirty="0">
              <a:solidFill>
                <a:schemeClr val="bg1">
                  <a:lumMod val="7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Down Ribbon 9"/>
          <p:cNvSpPr/>
          <p:nvPr/>
        </p:nvSpPr>
        <p:spPr>
          <a:xfrm>
            <a:off x="-7620001" y="0"/>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sp>
        <p:nvSpPr>
          <p:cNvPr id="8" name="Rectangle 7"/>
          <p:cNvSpPr/>
          <p:nvPr/>
        </p:nvSpPr>
        <p:spPr>
          <a:xfrm>
            <a:off x="0" y="2562787"/>
            <a:ext cx="7772400" cy="646331"/>
          </a:xfrm>
          <a:prstGeom prst="rect">
            <a:avLst/>
          </a:prstGeom>
        </p:spPr>
        <p:txBody>
          <a:bodyPr wrap="square">
            <a:spAutoFit/>
          </a:bodyPr>
          <a:lstStyle/>
          <a:p>
            <a:pPr algn="ctr"/>
            <a:r>
              <a:rPr lang="en-US" sz="3600" i="1" dirty="0">
                <a:effectLst>
                  <a:outerShdw blurRad="38100" dist="38100" dir="2700000" algn="tl">
                    <a:srgbClr val="000000">
                      <a:alpha val="43137"/>
                    </a:srgbClr>
                  </a:outerShdw>
                </a:effectLst>
                <a:latin typeface="Open Sans Light" panose="020B0306030504020204" pitchFamily="34" charset="0"/>
                <a:ea typeface="Open Sans Light" panose="020B0306030504020204" pitchFamily="34" charset="0"/>
                <a:cs typeface="Open Sans Light" panose="020B0306030504020204" pitchFamily="34" charset="0"/>
              </a:rPr>
              <a:t>Best Home in Goose Creek!</a:t>
            </a:r>
            <a:endParaRPr lang="en-US" sz="3600" b="1" i="1" dirty="0">
              <a:effectLst>
                <a:outerShdw blurRad="38100" dist="38100" dir="2700000" algn="tl">
                  <a:srgbClr val="000000">
                    <a:alpha val="43137"/>
                  </a:srgbClr>
                </a:outerShdw>
              </a:effectLst>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17"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063878" y="7620001"/>
            <a:ext cx="1632321" cy="122424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7620001"/>
            <a:ext cx="1632321" cy="122424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2093" y="7620001"/>
            <a:ext cx="1632321" cy="122424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67986" y="7620001"/>
            <a:ext cx="1632321" cy="122424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63879" y="3271559"/>
            <a:ext cx="1632321" cy="122424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078317" y="3271559"/>
            <a:ext cx="1632320" cy="122424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080434" y="3271559"/>
            <a:ext cx="1613648" cy="121023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3271559"/>
            <a:ext cx="1632320" cy="122424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3" name="Picture 1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6200" y="8923466"/>
            <a:ext cx="1047750" cy="95250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270</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404 Brawley Dr  Cokers Crossing Goose Creek, SC MLS# 1420875 $209,999  4 Bedrooms | 3 Baths | 2,305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21</cp:revision>
  <dcterms:created xsi:type="dcterms:W3CDTF">2006-08-16T00:00:00Z</dcterms:created>
  <dcterms:modified xsi:type="dcterms:W3CDTF">2014-10-21T21:54:33Z</dcterms:modified>
</cp:coreProperties>
</file>