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38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4DB5-D16D-4883-A7DF-D4765BF534F2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690D-4033-4DCF-AA67-D69EA4767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C690D-4033-4DCF-AA67-D69EA4767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8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sv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svg"/><Relationship Id="rId5" Type="http://schemas.openxmlformats.org/officeDocument/2006/relationships/hyperlink" Target="https://www.cityofgoosecreek.com/recreation/central-creek-park" TargetMode="External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hyperlink" Target="https://ccprc.com/1737/Wannamaker-County-Park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AD36EC-0E89-4BD8-AA3D-481B821A5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/>
        </p:blipFill>
        <p:spPr>
          <a:xfrm>
            <a:off x="0" y="13776"/>
            <a:ext cx="9144000" cy="9144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933308"/>
            <a:ext cx="9144000" cy="954212"/>
          </a:xfrm>
          <a:solidFill>
            <a:srgbClr val="FFFFFF">
              <a:alpha val="65000"/>
            </a:srgbClr>
          </a:solidFill>
        </p:spPr>
        <p:txBody>
          <a:bodyPr anchor="ctr">
            <a:normAutofit fontScale="85000" lnSpcReduction="10000"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PRICE IS RIGHT ON! Literally steps away from neighborhood walking trails leading to Wannamaker Park! This beautifully renovated 1-story ranch with a unique open floor plan offers 3 bedrooms and 2 full baths on a quiet cul-de-sac. The home features an inviting re-designed kitchen with quartz frost white countertops, brand new kitchen appliances and center island seating. Both full bathrooms are also completely re-designed. You'll love the large, open step-down area off living/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dinirg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room with new SLIDING BARN door. FRESHLY painted interior &amp; wood laminate flooring throughout. NEW WATER HEATER &amp; NEW HVAC SYSTEM. NO HOA! The large shed in the backyard is a plus. Living on a cul-de-sac can offer a sense of privacy &amp; safety.</a:t>
            </a:r>
          </a:p>
          <a:p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Read more about Wannamaker County Park!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Read more about Goose Creek’s Central Park</a:t>
            </a:r>
            <a:endParaRPr lang="en-US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12B0B-0D20-4A99-0240-3569820CEF1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" b="403"/>
          <a:stretch/>
        </p:blipFill>
        <p:spPr>
          <a:xfrm>
            <a:off x="7198467" y="1666367"/>
            <a:ext cx="172844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16BCCA-55D1-C0B1-2F83-6656F498FFB6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439" y="2983102"/>
            <a:ext cx="17145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299A4-96EC-6B5E-3125-5E69931477F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439" y="4299837"/>
            <a:ext cx="17145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32F6FE-CF14-ECDB-6C65-D0668513678F}"/>
              </a:ext>
            </a:extLst>
          </p:cNvPr>
          <p:cNvSpPr/>
          <p:nvPr/>
        </p:nvSpPr>
        <p:spPr>
          <a:xfrm>
            <a:off x="-457200" y="121904"/>
            <a:ext cx="10058400" cy="137072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C24FE-4E1E-7106-30E2-C818BF120679}"/>
              </a:ext>
            </a:extLst>
          </p:cNvPr>
          <p:cNvSpPr txBox="1"/>
          <p:nvPr/>
        </p:nvSpPr>
        <p:spPr>
          <a:xfrm>
            <a:off x="0" y="239437"/>
            <a:ext cx="5648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STARTER HOME CLOSE TO SOME OF THE BEST PARKS AND PLAYGROUNDS IN BERKELEY COUNTY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EA9801-4806-0E7E-90FB-E0BF83C95E16}"/>
              </a:ext>
            </a:extLst>
          </p:cNvPr>
          <p:cNvSpPr txBox="1"/>
          <p:nvPr/>
        </p:nvSpPr>
        <p:spPr>
          <a:xfrm>
            <a:off x="4638255" y="285604"/>
            <a:ext cx="4288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 Farm Road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Pineview Hills | Goose Creek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MLS# 24010486 | $310,000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-457200" y="7888778"/>
            <a:ext cx="10058400" cy="1133318"/>
          </a:xfrm>
          <a:prstGeom prst="rect">
            <a:avLst/>
          </a:prstGeom>
          <a:solidFill>
            <a:srgbClr val="000000">
              <a:alpha val="50196"/>
            </a:srgb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7677" y="8025360"/>
            <a:ext cx="1893456" cy="8601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223666" y="8024550"/>
            <a:ext cx="2736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Stanley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843-323-5573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susancstanley@gmail.com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A63211-62AA-823A-482D-C50C9213C041}"/>
              </a:ext>
            </a:extLst>
          </p:cNvPr>
          <p:cNvGrpSpPr/>
          <p:nvPr/>
        </p:nvGrpSpPr>
        <p:grpSpPr>
          <a:xfrm>
            <a:off x="3269198" y="8052479"/>
            <a:ext cx="2662139" cy="805917"/>
            <a:chOff x="4724399" y="3688314"/>
            <a:chExt cx="2662139" cy="805917"/>
          </a:xfrm>
        </p:grpSpPr>
        <p:pic>
          <p:nvPicPr>
            <p:cNvPr id="20" name="Graphic 19" descr="Bathtub outline">
              <a:extLst>
                <a:ext uri="{FF2B5EF4-FFF2-40B4-BE49-F238E27FC236}">
                  <a16:creationId xmlns:a16="http://schemas.microsoft.com/office/drawing/2014/main" id="{27E6D3C6-6D31-896D-54BA-89269510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00738" y="3688314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House outline">
              <a:extLst>
                <a:ext uri="{FF2B5EF4-FFF2-40B4-BE49-F238E27FC236}">
                  <a16:creationId xmlns:a16="http://schemas.microsoft.com/office/drawing/2014/main" id="{BD7E5150-2DB8-1072-A63D-D191D372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952999" y="3688314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Bed outline">
              <a:extLst>
                <a:ext uri="{FF2B5EF4-FFF2-40B4-BE49-F238E27FC236}">
                  <a16:creationId xmlns:a16="http://schemas.microsoft.com/office/drawing/2014/main" id="{FD6FD87E-0B90-367A-FBE1-75EE352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26868" y="3688314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51A5C3-4FD1-F285-AE5E-E2DFEDB99448}"/>
                </a:ext>
              </a:extLst>
            </p:cNvPr>
            <p:cNvSpPr txBox="1"/>
            <p:nvPr/>
          </p:nvSpPr>
          <p:spPr>
            <a:xfrm>
              <a:off x="472439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1,325 SF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77AD1-E4CD-2B98-5E83-21C14101D2FC}"/>
                </a:ext>
              </a:extLst>
            </p:cNvPr>
            <p:cNvSpPr txBox="1"/>
            <p:nvPr/>
          </p:nvSpPr>
          <p:spPr>
            <a:xfrm>
              <a:off x="5598269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3 BEDS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49783-08DF-7C37-46B2-DD3491FE7FD2}"/>
                </a:ext>
              </a:extLst>
            </p:cNvPr>
            <p:cNvSpPr txBox="1"/>
            <p:nvPr/>
          </p:nvSpPr>
          <p:spPr>
            <a:xfrm>
              <a:off x="6472138" y="4248010"/>
              <a:ext cx="914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2 BATH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4CD0A8-C223-1052-B5D7-615AB84B9D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412" y="5616572"/>
            <a:ext cx="17145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155</TotalTime>
  <Words>192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21</cp:revision>
  <dcterms:created xsi:type="dcterms:W3CDTF">2023-08-15T13:30:33Z</dcterms:created>
  <dcterms:modified xsi:type="dcterms:W3CDTF">2024-06-13T16:48:28Z</dcterms:modified>
</cp:coreProperties>
</file>