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5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svg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svg"/><Relationship Id="rId5" Type="http://schemas.openxmlformats.org/officeDocument/2006/relationships/hyperlink" Target="https://www.cityofgoosecreek.com/recreation/central-creek-park" TargetMode="Externa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hyperlink" Target="https://ccprc.com/1737/Wannamaker-County-Park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AD36EC-0E89-4BD8-AA3D-481B821A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/>
        </p:blipFill>
        <p:spPr>
          <a:xfrm>
            <a:off x="0" y="13776"/>
            <a:ext cx="9144000" cy="91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62068"/>
            <a:ext cx="9144000" cy="1025452"/>
          </a:xfrm>
          <a:solidFill>
            <a:srgbClr val="FFFFFF">
              <a:alpha val="65000"/>
            </a:srgbClr>
          </a:solidFill>
        </p:spPr>
        <p:txBody>
          <a:bodyPr anchor="ctr">
            <a:normAutofit fontScale="85000" lnSpcReduction="2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LISTENED TO YOUR SUGGESTIONS &amp; WE ACTED ! New custom enhancements: Additional Kitchen Cabinetry, Wine Refrigerator, Wood Privacy Fencing &amp; much more! This beautifully renovated 1-story ranch with a unique open floor plan offers 3 bedrooms &amp; 2 full baths on a quiet cul-de-sac. The home features an inviting re-designed kitchen with quartz frost white countertops, brand new kitchen appliances &amp; center island seating. Both full bathrooms are also completely re-designed. You'll love the large, open step-down area off living/dining room with new SLIDING BARN door. Freshly painted interior &amp; wood laminate flooring throughout. NEW HVAC, NEW WATER HEATER &amp; NO HOA! Steps from neighborhood walking trails leading to great parks.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INVITE YOU IN TO SEE OUR FRESH NEW LOOK!</a:t>
            </a: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 more about Wannamaker County Park!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Read more about Goose Creek’s Central Park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b="403"/>
          <a:stretch/>
        </p:blipFill>
        <p:spPr>
          <a:xfrm>
            <a:off x="7198467" y="1666367"/>
            <a:ext cx="172844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412" y="2983102"/>
            <a:ext cx="170752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412" y="4299837"/>
            <a:ext cx="170752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0" y="391770"/>
            <a:ext cx="564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 YOU IN TO SEE OUR FRESH NEW LOOK!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85604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Farm Road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Pineview Hills | Goose Creek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24010486 | $310,000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1,325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2 BATH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4CD0A8-C223-1052-B5D7-615AB84B9D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412" y="5616572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169</TotalTime>
  <Words>195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23</cp:revision>
  <dcterms:created xsi:type="dcterms:W3CDTF">2023-08-15T13:30:33Z</dcterms:created>
  <dcterms:modified xsi:type="dcterms:W3CDTF">2024-08-09T14:20:05Z</dcterms:modified>
</cp:coreProperties>
</file>