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8229600" cy="5486400"/>
  <p:notesSz cx="6858000" cy="9144000"/>
  <p:embeddedFontLst>
    <p:embeddedFont>
      <p:font typeface="Montserrat" panose="02000505000000020004" pitchFamily="2" charset="0"/>
      <p:regular r:id="rId5"/>
      <p:bold r:id="rId6"/>
      <p:italic r:id="rId7"/>
      <p:boldItalic r:id="rId8"/>
    </p:embeddedFont>
    <p:embeddedFont>
      <p:font typeface="Montserrat SemiBold" panose="020B060402020202020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236" y="84"/>
      </p:cViewPr>
      <p:guideLst>
        <p:guide orient="horz" pos="1728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857557" y="685800"/>
            <a:ext cx="5143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1c8f5163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552" y="685800"/>
            <a:ext cx="5143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51c8f5163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865229" y="255355"/>
            <a:ext cx="5118300" cy="698700"/>
          </a:xfrm>
          <a:prstGeom prst="round1Rect">
            <a:avLst>
              <a:gd name="adj" fmla="val 44235"/>
            </a:avLst>
          </a:prstGeom>
          <a:solidFill>
            <a:srgbClr val="243D94"/>
          </a:solidFill>
          <a:ln>
            <a:noFill/>
          </a:ln>
        </p:spPr>
        <p:txBody>
          <a:bodyPr spcFirstLastPara="1" wrap="square" lIns="97775" tIns="97775" rIns="97775" bIns="977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    </a:t>
            </a:r>
            <a:endParaRPr sz="1500"/>
          </a:p>
        </p:txBody>
      </p:sp>
      <p:sp>
        <p:nvSpPr>
          <p:cNvPr id="11" name="Google Shape;11;p2"/>
          <p:cNvSpPr/>
          <p:nvPr/>
        </p:nvSpPr>
        <p:spPr>
          <a:xfrm>
            <a:off x="251021" y="255355"/>
            <a:ext cx="2485500" cy="698700"/>
          </a:xfrm>
          <a:prstGeom prst="rect">
            <a:avLst/>
          </a:prstGeom>
          <a:solidFill>
            <a:srgbClr val="243D94"/>
          </a:solidFill>
          <a:ln>
            <a:noFill/>
          </a:ln>
        </p:spPr>
        <p:txBody>
          <a:bodyPr spcFirstLastPara="1" wrap="square" lIns="97775" tIns="97775" rIns="97775" bIns="977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    </a:t>
            </a:r>
            <a:endParaRPr sz="1500"/>
          </a:p>
        </p:txBody>
      </p:sp>
      <p:sp>
        <p:nvSpPr>
          <p:cNvPr id="12" name="Google Shape;12;p2"/>
          <p:cNvSpPr/>
          <p:nvPr/>
        </p:nvSpPr>
        <p:spPr>
          <a:xfrm>
            <a:off x="251021" y="1086627"/>
            <a:ext cx="2485500" cy="3859800"/>
          </a:xfrm>
          <a:prstGeom prst="rect">
            <a:avLst/>
          </a:prstGeom>
          <a:solidFill>
            <a:srgbClr val="B2D1FF"/>
          </a:solidFill>
          <a:ln>
            <a:noFill/>
          </a:ln>
        </p:spPr>
        <p:txBody>
          <a:bodyPr spcFirstLastPara="1" wrap="square" lIns="97775" tIns="97775" rIns="97775" bIns="977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    </a:t>
            </a:r>
            <a:endParaRPr sz="1500"/>
          </a:p>
        </p:txBody>
      </p:sp>
      <p:sp>
        <p:nvSpPr>
          <p:cNvPr id="13" name="Google Shape;13;p2"/>
          <p:cNvSpPr/>
          <p:nvPr/>
        </p:nvSpPr>
        <p:spPr>
          <a:xfrm>
            <a:off x="2865229" y="4536845"/>
            <a:ext cx="5118300" cy="409800"/>
          </a:xfrm>
          <a:prstGeom prst="rect">
            <a:avLst/>
          </a:prstGeom>
          <a:solidFill>
            <a:srgbClr val="B2D1FF"/>
          </a:solidFill>
          <a:ln>
            <a:noFill/>
          </a:ln>
        </p:spPr>
        <p:txBody>
          <a:bodyPr spcFirstLastPara="1" wrap="square" lIns="97775" tIns="97775" rIns="97775" bIns="977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    </a:t>
            </a:r>
            <a:endParaRPr sz="1500"/>
          </a:p>
        </p:txBody>
      </p:sp>
      <p:sp>
        <p:nvSpPr>
          <p:cNvPr id="14" name="Google Shape;14;p2"/>
          <p:cNvSpPr/>
          <p:nvPr/>
        </p:nvSpPr>
        <p:spPr>
          <a:xfrm rot="10800000">
            <a:off x="241853" y="5051182"/>
            <a:ext cx="7745700" cy="184500"/>
          </a:xfrm>
          <a:prstGeom prst="round1Rect">
            <a:avLst>
              <a:gd name="adj" fmla="val 44235"/>
            </a:avLst>
          </a:prstGeom>
          <a:solidFill>
            <a:srgbClr val="243D94"/>
          </a:solidFill>
          <a:ln>
            <a:noFill/>
          </a:ln>
        </p:spPr>
        <p:txBody>
          <a:bodyPr spcFirstLastPara="1" wrap="square" lIns="97775" tIns="97775" rIns="97775" bIns="977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    </a:t>
            </a:r>
            <a:endParaRPr sz="1500"/>
          </a:p>
        </p:txBody>
      </p:sp>
      <p:pic>
        <p:nvPicPr>
          <p:cNvPr id="15" name="Google Shape;15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07650" y="4266491"/>
            <a:ext cx="1149724" cy="56321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/>
        </p:nvSpPr>
        <p:spPr>
          <a:xfrm>
            <a:off x="242047" y="5045864"/>
            <a:ext cx="7745400" cy="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775" tIns="97775" rIns="97775" bIns="977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Real Estate  •  Mortgage  •  Insurance  •  Business Brokerage  •  Property Management</a:t>
            </a:r>
            <a:endParaRPr sz="11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280530" y="1179867"/>
            <a:ext cx="7668600" cy="2094600"/>
          </a:xfrm>
          <a:prstGeom prst="rect">
            <a:avLst/>
          </a:prstGeom>
        </p:spPr>
        <p:txBody>
          <a:bodyPr spcFirstLastPara="1" wrap="square" lIns="87275" tIns="87275" rIns="87275" bIns="8727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280530" y="3362373"/>
            <a:ext cx="7668600" cy="1387500"/>
          </a:xfrm>
          <a:prstGeom prst="rect">
            <a:avLst/>
          </a:prstGeom>
        </p:spPr>
        <p:txBody>
          <a:bodyPr spcFirstLastPara="1" wrap="square" lIns="87275" tIns="87275" rIns="87275" bIns="87275" anchor="t" anchorCtr="0"/>
          <a:lstStyle>
            <a:lvl1pPr marL="457200" lvl="0" indent="-33655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11150" algn="ctr">
              <a:spcBef>
                <a:spcPts val="150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 algn="ctr">
              <a:spcBef>
                <a:spcPts val="150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 algn="ctr">
              <a:spcBef>
                <a:spcPts val="15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 algn="ctr">
              <a:spcBef>
                <a:spcPts val="15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 algn="ctr">
              <a:spcBef>
                <a:spcPts val="15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 algn="ctr">
              <a:spcBef>
                <a:spcPts val="15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 algn="ctr">
              <a:spcBef>
                <a:spcPts val="15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 algn="ctr">
              <a:spcBef>
                <a:spcPts val="1500"/>
              </a:spcBef>
              <a:spcAft>
                <a:spcPts val="15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7625212" y="4974098"/>
            <a:ext cx="493800" cy="420000"/>
          </a:xfrm>
          <a:prstGeom prst="rect">
            <a:avLst/>
          </a:prstGeom>
        </p:spPr>
        <p:txBody>
          <a:bodyPr spcFirstLastPara="1" wrap="square" lIns="87275" tIns="87275" rIns="87275" bIns="872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7625212" y="4974098"/>
            <a:ext cx="493800" cy="420000"/>
          </a:xfrm>
          <a:prstGeom prst="rect">
            <a:avLst/>
          </a:prstGeom>
        </p:spPr>
        <p:txBody>
          <a:bodyPr spcFirstLastPara="1" wrap="square" lIns="87275" tIns="87275" rIns="87275" bIns="872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251021" y="255355"/>
            <a:ext cx="5099100" cy="350100"/>
          </a:xfrm>
          <a:prstGeom prst="rect">
            <a:avLst/>
          </a:prstGeom>
          <a:solidFill>
            <a:srgbClr val="243D94"/>
          </a:solidFill>
          <a:ln>
            <a:noFill/>
          </a:ln>
        </p:spPr>
        <p:txBody>
          <a:bodyPr spcFirstLastPara="1" wrap="square" lIns="97775" tIns="97775" rIns="97775" bIns="977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    </a:t>
            </a:r>
            <a:endParaRPr sz="1500"/>
          </a:p>
        </p:txBody>
      </p:sp>
      <p:cxnSp>
        <p:nvCxnSpPr>
          <p:cNvPr id="19" name="Google Shape;19;p3"/>
          <p:cNvCxnSpPr/>
          <p:nvPr/>
        </p:nvCxnSpPr>
        <p:spPr>
          <a:xfrm>
            <a:off x="262218" y="4047273"/>
            <a:ext cx="38523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262218" y="4925291"/>
            <a:ext cx="38523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Google Shape;21;p3"/>
          <p:cNvSpPr txBox="1"/>
          <p:nvPr/>
        </p:nvSpPr>
        <p:spPr>
          <a:xfrm>
            <a:off x="146568" y="4000527"/>
            <a:ext cx="1899000" cy="3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775" tIns="97775" rIns="97775" bIns="97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Montserrat"/>
                <a:ea typeface="Montserrat"/>
                <a:cs typeface="Montserrat"/>
                <a:sym typeface="Montserrat"/>
              </a:rPr>
              <a:t>Full Service Realty.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22;p3"/>
          <p:cNvSpPr txBox="1"/>
          <p:nvPr/>
        </p:nvSpPr>
        <p:spPr>
          <a:xfrm>
            <a:off x="146568" y="4235591"/>
            <a:ext cx="36510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775" tIns="97775" rIns="97775" bIns="97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latin typeface="Montserrat"/>
                <a:ea typeface="Montserrat"/>
                <a:cs typeface="Montserrat"/>
                <a:sym typeface="Montserrat"/>
              </a:rPr>
              <a:t>Real Estate • Mortgage • Insurance • Business Brokerage • Property Management</a:t>
            </a:r>
            <a:endParaRPr sz="6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06588" y="4568318"/>
            <a:ext cx="966388" cy="282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1085" y="4620027"/>
            <a:ext cx="967766" cy="22552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/>
          <p:nvPr/>
        </p:nvSpPr>
        <p:spPr>
          <a:xfrm>
            <a:off x="3317506" y="4579295"/>
            <a:ext cx="797400" cy="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775" tIns="97775" rIns="97775" bIns="97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Montserrat SemiBold"/>
                <a:ea typeface="Montserrat SemiBold"/>
                <a:cs typeface="Montserrat SemiBold"/>
                <a:sym typeface="Montserrat SemiBold"/>
              </a:rPr>
              <a:t>NMLS# 75164</a:t>
            </a:r>
            <a:endParaRPr sz="5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6" name="Google Shape;26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168" y="4570568"/>
            <a:ext cx="1000377" cy="27768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/>
          <p:nvPr/>
        </p:nvSpPr>
        <p:spPr>
          <a:xfrm>
            <a:off x="405953" y="5025491"/>
            <a:ext cx="3850200" cy="2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775" tIns="97775" rIns="97775" bIns="97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Montserrat"/>
                <a:ea typeface="Montserrat"/>
                <a:cs typeface="Montserrat"/>
                <a:sym typeface="Montserrat"/>
              </a:rPr>
              <a:t>If your home is currently on the market with a REALTOR, this is not a solicitation.</a:t>
            </a:r>
            <a:endParaRPr sz="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" name="Google Shape;28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9312" y="4958973"/>
            <a:ext cx="320453" cy="259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280530" y="474693"/>
            <a:ext cx="7668600" cy="611100"/>
          </a:xfrm>
          <a:prstGeom prst="rect">
            <a:avLst/>
          </a:prstGeom>
        </p:spPr>
        <p:txBody>
          <a:bodyPr spcFirstLastPara="1" wrap="square" lIns="87275" tIns="87275" rIns="87275" bIns="8727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280530" y="1229307"/>
            <a:ext cx="7668600" cy="3644100"/>
          </a:xfrm>
          <a:prstGeom prst="rect">
            <a:avLst/>
          </a:prstGeom>
        </p:spPr>
        <p:txBody>
          <a:bodyPr spcFirstLastPara="1" wrap="square" lIns="87275" tIns="87275" rIns="87275" bIns="87275" anchor="t" anchorCtr="0"/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11150">
              <a:spcBef>
                <a:spcPts val="150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>
              <a:spcBef>
                <a:spcPts val="150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>
              <a:spcBef>
                <a:spcPts val="15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>
              <a:spcBef>
                <a:spcPts val="15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>
              <a:spcBef>
                <a:spcPts val="15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>
              <a:spcBef>
                <a:spcPts val="15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>
              <a:spcBef>
                <a:spcPts val="15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>
              <a:spcBef>
                <a:spcPts val="1500"/>
              </a:spcBef>
              <a:spcAft>
                <a:spcPts val="15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7625212" y="4974098"/>
            <a:ext cx="493800" cy="420000"/>
          </a:xfrm>
          <a:prstGeom prst="rect">
            <a:avLst/>
          </a:prstGeom>
        </p:spPr>
        <p:txBody>
          <a:bodyPr spcFirstLastPara="1" wrap="square" lIns="87275" tIns="87275" rIns="87275" bIns="872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280530" y="474693"/>
            <a:ext cx="7668600" cy="611100"/>
          </a:xfrm>
          <a:prstGeom prst="rect">
            <a:avLst/>
          </a:prstGeom>
        </p:spPr>
        <p:txBody>
          <a:bodyPr spcFirstLastPara="1" wrap="square" lIns="87275" tIns="87275" rIns="87275" bIns="8727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280530" y="1229307"/>
            <a:ext cx="3600000" cy="3644100"/>
          </a:xfrm>
          <a:prstGeom prst="rect">
            <a:avLst/>
          </a:prstGeom>
        </p:spPr>
        <p:txBody>
          <a:bodyPr spcFirstLastPara="1" wrap="square" lIns="87275" tIns="87275" rIns="87275" bIns="8727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04800">
              <a:spcBef>
                <a:spcPts val="1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5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5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5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5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5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5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500"/>
              </a:spcBef>
              <a:spcAft>
                <a:spcPts val="15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349160" y="1229307"/>
            <a:ext cx="3600000" cy="3644100"/>
          </a:xfrm>
          <a:prstGeom prst="rect">
            <a:avLst/>
          </a:prstGeom>
        </p:spPr>
        <p:txBody>
          <a:bodyPr spcFirstLastPara="1" wrap="square" lIns="87275" tIns="87275" rIns="87275" bIns="8727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04800">
              <a:spcBef>
                <a:spcPts val="1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5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5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5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5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5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5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500"/>
              </a:spcBef>
              <a:spcAft>
                <a:spcPts val="15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7625212" y="4974098"/>
            <a:ext cx="493800" cy="420000"/>
          </a:xfrm>
          <a:prstGeom prst="rect">
            <a:avLst/>
          </a:prstGeom>
        </p:spPr>
        <p:txBody>
          <a:bodyPr spcFirstLastPara="1" wrap="square" lIns="87275" tIns="87275" rIns="87275" bIns="872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280530" y="474693"/>
            <a:ext cx="7668600" cy="611100"/>
          </a:xfrm>
          <a:prstGeom prst="rect">
            <a:avLst/>
          </a:prstGeom>
        </p:spPr>
        <p:txBody>
          <a:bodyPr spcFirstLastPara="1" wrap="square" lIns="87275" tIns="87275" rIns="87275" bIns="8727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7625212" y="4974098"/>
            <a:ext cx="493800" cy="420000"/>
          </a:xfrm>
          <a:prstGeom prst="rect">
            <a:avLst/>
          </a:prstGeom>
        </p:spPr>
        <p:txBody>
          <a:bodyPr spcFirstLastPara="1" wrap="square" lIns="87275" tIns="87275" rIns="87275" bIns="872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280530" y="592640"/>
            <a:ext cx="2527200" cy="806100"/>
          </a:xfrm>
          <a:prstGeom prst="rect">
            <a:avLst/>
          </a:prstGeom>
        </p:spPr>
        <p:txBody>
          <a:bodyPr spcFirstLastPara="1" wrap="square" lIns="87275" tIns="87275" rIns="87275" bIns="8727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280530" y="1482240"/>
            <a:ext cx="2527200" cy="3391200"/>
          </a:xfrm>
          <a:prstGeom prst="rect">
            <a:avLst/>
          </a:prstGeom>
        </p:spPr>
        <p:txBody>
          <a:bodyPr spcFirstLastPara="1" wrap="square" lIns="87275" tIns="87275" rIns="87275" bIns="8727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5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5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5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5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5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5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500"/>
              </a:spcBef>
              <a:spcAft>
                <a:spcPts val="15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7625212" y="4974098"/>
            <a:ext cx="493800" cy="420000"/>
          </a:xfrm>
          <a:prstGeom prst="rect">
            <a:avLst/>
          </a:prstGeom>
        </p:spPr>
        <p:txBody>
          <a:bodyPr spcFirstLastPara="1" wrap="square" lIns="87275" tIns="87275" rIns="87275" bIns="872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41225" y="480160"/>
            <a:ext cx="5730900" cy="4363500"/>
          </a:xfrm>
          <a:prstGeom prst="rect">
            <a:avLst/>
          </a:prstGeom>
        </p:spPr>
        <p:txBody>
          <a:bodyPr spcFirstLastPara="1" wrap="square" lIns="87275" tIns="87275" rIns="87275" bIns="8727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7625212" y="4974098"/>
            <a:ext cx="493800" cy="420000"/>
          </a:xfrm>
          <a:prstGeom prst="rect">
            <a:avLst/>
          </a:prstGeom>
        </p:spPr>
        <p:txBody>
          <a:bodyPr spcFirstLastPara="1" wrap="square" lIns="87275" tIns="87275" rIns="87275" bIns="872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114800" y="-133"/>
            <a:ext cx="4114800" cy="548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87275" tIns="87275" rIns="87275" bIns="87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238950" y="1315387"/>
            <a:ext cx="3640500" cy="1581000"/>
          </a:xfrm>
          <a:prstGeom prst="rect">
            <a:avLst/>
          </a:prstGeom>
        </p:spPr>
        <p:txBody>
          <a:bodyPr spcFirstLastPara="1" wrap="square" lIns="87275" tIns="87275" rIns="87275" bIns="8727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ubTitle" idx="1"/>
          </p:nvPr>
        </p:nvSpPr>
        <p:spPr>
          <a:xfrm>
            <a:off x="238950" y="2989947"/>
            <a:ext cx="3640500" cy="1317600"/>
          </a:xfrm>
          <a:prstGeom prst="rect">
            <a:avLst/>
          </a:prstGeom>
        </p:spPr>
        <p:txBody>
          <a:bodyPr spcFirstLastPara="1" wrap="square" lIns="87275" tIns="87275" rIns="87275" bIns="8727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2"/>
          </p:nvPr>
        </p:nvSpPr>
        <p:spPr>
          <a:xfrm>
            <a:off x="4445550" y="772347"/>
            <a:ext cx="3453000" cy="3941400"/>
          </a:xfrm>
          <a:prstGeom prst="rect">
            <a:avLst/>
          </a:prstGeom>
        </p:spPr>
        <p:txBody>
          <a:bodyPr spcFirstLastPara="1" wrap="square" lIns="87275" tIns="87275" rIns="87275" bIns="87275" anchor="ctr" anchorCtr="0"/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11150">
              <a:spcBef>
                <a:spcPts val="150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>
              <a:spcBef>
                <a:spcPts val="150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>
              <a:spcBef>
                <a:spcPts val="15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>
              <a:spcBef>
                <a:spcPts val="15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>
              <a:spcBef>
                <a:spcPts val="15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>
              <a:spcBef>
                <a:spcPts val="15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>
              <a:spcBef>
                <a:spcPts val="15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>
              <a:spcBef>
                <a:spcPts val="1500"/>
              </a:spcBef>
              <a:spcAft>
                <a:spcPts val="15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7625212" y="4974098"/>
            <a:ext cx="493800" cy="420000"/>
          </a:xfrm>
          <a:prstGeom prst="rect">
            <a:avLst/>
          </a:prstGeom>
        </p:spPr>
        <p:txBody>
          <a:bodyPr spcFirstLastPara="1" wrap="square" lIns="87275" tIns="87275" rIns="87275" bIns="872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280530" y="4512613"/>
            <a:ext cx="5399100" cy="645300"/>
          </a:xfrm>
          <a:prstGeom prst="rect">
            <a:avLst/>
          </a:prstGeom>
        </p:spPr>
        <p:txBody>
          <a:bodyPr spcFirstLastPara="1" wrap="square" lIns="87275" tIns="87275" rIns="87275" bIns="8727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7625212" y="4974098"/>
            <a:ext cx="493800" cy="420000"/>
          </a:xfrm>
          <a:prstGeom prst="rect">
            <a:avLst/>
          </a:prstGeom>
        </p:spPr>
        <p:txBody>
          <a:bodyPr spcFirstLastPara="1" wrap="square" lIns="87275" tIns="87275" rIns="87275" bIns="872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0530" y="474693"/>
            <a:ext cx="76686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275" tIns="87275" rIns="87275" bIns="8727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80530" y="1229307"/>
            <a:ext cx="7668600" cy="36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275" tIns="87275" rIns="87275" bIns="87275" anchor="t" anchorCtr="0"/>
          <a:lstStyle>
            <a:lvl1pPr marL="457200" lvl="0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1pPr>
            <a:lvl2pPr marL="914400" lvl="1" indent="-31115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300"/>
              <a:buChar char="○"/>
              <a:defRPr sz="1300">
                <a:solidFill>
                  <a:schemeClr val="dk2"/>
                </a:solidFill>
              </a:defRPr>
            </a:lvl2pPr>
            <a:lvl3pPr marL="1371600" lvl="2" indent="-31115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300"/>
              <a:buChar char="■"/>
              <a:defRPr sz="1300">
                <a:solidFill>
                  <a:schemeClr val="dk2"/>
                </a:solidFill>
              </a:defRPr>
            </a:lvl3pPr>
            <a:lvl4pPr marL="1828800" lvl="3" indent="-31115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  <a:defRPr sz="1300">
                <a:solidFill>
                  <a:schemeClr val="dk2"/>
                </a:solidFill>
              </a:defRPr>
            </a:lvl4pPr>
            <a:lvl5pPr marL="2286000" lvl="4" indent="-31115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300"/>
              <a:buChar char="○"/>
              <a:defRPr sz="1300">
                <a:solidFill>
                  <a:schemeClr val="dk2"/>
                </a:solidFill>
              </a:defRPr>
            </a:lvl5pPr>
            <a:lvl6pPr marL="2743200" lvl="5" indent="-31115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300"/>
              <a:buChar char="■"/>
              <a:defRPr sz="1300">
                <a:solidFill>
                  <a:schemeClr val="dk2"/>
                </a:solidFill>
              </a:defRPr>
            </a:lvl6pPr>
            <a:lvl7pPr marL="3200400" lvl="6" indent="-31115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  <a:defRPr sz="1300">
                <a:solidFill>
                  <a:schemeClr val="dk2"/>
                </a:solidFill>
              </a:defRPr>
            </a:lvl7pPr>
            <a:lvl8pPr marL="3657600" lvl="7" indent="-31115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300"/>
              <a:buChar char="○"/>
              <a:defRPr sz="1300">
                <a:solidFill>
                  <a:schemeClr val="dk2"/>
                </a:solidFill>
              </a:defRPr>
            </a:lvl8pPr>
            <a:lvl9pPr marL="4114800" lvl="8" indent="-31115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Clr>
                <a:schemeClr val="dk2"/>
              </a:buClr>
              <a:buSzPts val="1300"/>
              <a:buChar char="■"/>
              <a:defRPr sz="13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25212" y="4974098"/>
            <a:ext cx="4938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275" tIns="87275" rIns="87275" bIns="8727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gentowned.com" TargetMode="External"/><Relationship Id="rId5" Type="http://schemas.openxmlformats.org/officeDocument/2006/relationships/hyperlink" Target="mailto:kkennerty@aol.com" TargetMode="Externa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Kennerty@aol.com" TargetMode="Externa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/>
        </p:nvSpPr>
        <p:spPr>
          <a:xfrm>
            <a:off x="179312" y="261055"/>
            <a:ext cx="2627700" cy="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775" tIns="97775" rIns="97775" bIns="977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Kay Kennerty, </a:t>
            </a: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MBA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Zeal, Integrity, Experience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2841829" y="260973"/>
            <a:ext cx="5149800" cy="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775" tIns="97775" rIns="97775" bIns="977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Agent Open H</a:t>
            </a:r>
            <a:r>
              <a:rPr lang="en-US" sz="1700" b="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ou</a:t>
            </a:r>
            <a:r>
              <a:rPr lang="en" sz="17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US" sz="17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" sz="17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Tues. April 30 , 11:30 to 1 </a:t>
            </a:r>
            <a:endParaRPr sz="17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Public Open H</a:t>
            </a:r>
            <a:r>
              <a:rPr lang="en-US" b="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ou</a:t>
            </a:r>
            <a:r>
              <a:rPr lang="en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US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Sun. April 28 &amp; May 5,  Noon to 3</a:t>
            </a:r>
            <a:endParaRPr sz="1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2806988" y="4476211"/>
            <a:ext cx="3122400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775" tIns="97775" rIns="97775" bIns="977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 SemiBold"/>
                <a:ea typeface="Montserrat SemiBold"/>
                <a:cs typeface="Montserrat SemiBold"/>
                <a:sym typeface="Montserrat SemiBold"/>
              </a:rPr>
              <a:t>405 Creek Bend Wharf</a:t>
            </a:r>
            <a:endParaRPr sz="18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70" name="Google Shape;70;p13"/>
          <p:cNvCxnSpPr/>
          <p:nvPr/>
        </p:nvCxnSpPr>
        <p:spPr>
          <a:xfrm>
            <a:off x="5902094" y="4573391"/>
            <a:ext cx="0" cy="3375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" name="Google Shape;71;p13"/>
          <p:cNvSpPr txBox="1"/>
          <p:nvPr/>
        </p:nvSpPr>
        <p:spPr>
          <a:xfrm>
            <a:off x="5703381" y="4455509"/>
            <a:ext cx="765900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775" tIns="97775" rIns="97775" bIns="9777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 SemiBold"/>
                <a:ea typeface="Montserrat SemiBold"/>
                <a:cs typeface="Montserrat SemiBold"/>
                <a:sym typeface="Montserrat SemiBold"/>
              </a:rPr>
              <a:t>Olde Park</a:t>
            </a:r>
            <a:endParaRPr sz="7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6429100" y="4455500"/>
            <a:ext cx="16557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775" tIns="97775" rIns="97775" bIns="97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 SemiBold"/>
                <a:ea typeface="Montserrat SemiBold"/>
                <a:cs typeface="Montserrat SemiBold"/>
                <a:sym typeface="Montserrat SemiBold"/>
              </a:rPr>
              <a:t>The Reserve </a:t>
            </a:r>
            <a:endParaRPr sz="12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 SemiBold"/>
                <a:ea typeface="Montserrat SemiBold"/>
                <a:cs typeface="Montserrat SemiBold"/>
                <a:sym typeface="Montserrat SemiBold"/>
              </a:rPr>
              <a:t>$1,400,000</a:t>
            </a:r>
            <a:endParaRPr sz="12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73" name="Google Shape;73;p13"/>
          <p:cNvPicPr preferRelativeResize="0"/>
          <p:nvPr/>
        </p:nvPicPr>
        <p:blipFill rotWithShape="1">
          <a:blip r:embed="rId3">
            <a:alphaModFix/>
          </a:blip>
          <a:srcRect t="6619" b="6619"/>
          <a:stretch/>
        </p:blipFill>
        <p:spPr>
          <a:xfrm>
            <a:off x="2497854" y="955765"/>
            <a:ext cx="5118238" cy="3328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 rotWithShape="1">
          <a:blip r:embed="rId4">
            <a:alphaModFix/>
          </a:blip>
          <a:srcRect l="11513" r="11521"/>
          <a:stretch/>
        </p:blipFill>
        <p:spPr>
          <a:xfrm>
            <a:off x="628450" y="1511900"/>
            <a:ext cx="1453980" cy="1498101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5" name="Google Shape;75;p13"/>
          <p:cNvSpPr txBox="1"/>
          <p:nvPr/>
        </p:nvSpPr>
        <p:spPr>
          <a:xfrm>
            <a:off x="114350" y="3163700"/>
            <a:ext cx="2488800" cy="9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775" tIns="97775" rIns="97775" bIns="977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 err="1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KKe</a:t>
            </a:r>
            <a:r>
              <a:rPr lang="en" u="sng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nnerty@aol.com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www.agentowned.com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843-345-5011</a:t>
            </a:r>
            <a:endParaRPr sz="12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/>
        </p:nvSpPr>
        <p:spPr>
          <a:xfrm>
            <a:off x="179312" y="205636"/>
            <a:ext cx="5155800" cy="4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775" tIns="97775" rIns="97775" bIns="977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Check out available homes anytime on our website</a:t>
            </a:r>
            <a:endParaRPr sz="1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5405638" y="143264"/>
            <a:ext cx="18255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775" tIns="97775" rIns="97775" bIns="97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The AgentOwned Realty Co.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824 Johnnie Dodds Blvd.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Mt. Pleasant, SC 29464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2" name="Google Shape;8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3535" y="740864"/>
            <a:ext cx="1149724" cy="563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 rotWithShape="1">
          <a:blip r:embed="rId4">
            <a:alphaModFix/>
          </a:blip>
          <a:srcRect l="11520" r="11520"/>
          <a:stretch/>
        </p:blipFill>
        <p:spPr>
          <a:xfrm>
            <a:off x="240168" y="740864"/>
            <a:ext cx="1729318" cy="1498107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4"/>
          <p:cNvSpPr txBox="1"/>
          <p:nvPr/>
        </p:nvSpPr>
        <p:spPr>
          <a:xfrm>
            <a:off x="179293" y="2363514"/>
            <a:ext cx="4111500" cy="14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7775" rIns="97775" bIns="97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Kay E. Kennerty </a:t>
            </a: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MBA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REALTORⓇ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843-345-5011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KKennerty@aol.com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Zeal, Integrity, Experience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Microsoft Office PowerPoint</Application>
  <PresentationFormat>Custom</PresentationFormat>
  <Paragraphs>20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Montserrat SemiBold</vt:lpstr>
      <vt:lpstr>Montserrat</vt:lpstr>
      <vt:lpstr>Simple Light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A. Thomas Price</cp:lastModifiedBy>
  <cp:revision>1</cp:revision>
  <dcterms:modified xsi:type="dcterms:W3CDTF">2019-04-26T14:27:24Z</dcterms:modified>
</cp:coreProperties>
</file>