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8229600" cy="5486400"/>
  <p:notesSz cx="6858000" cy="9144000"/>
  <p:embeddedFontLst>
    <p:embeddedFont>
      <p:font typeface="Montserrat" panose="02000505000000020004" pitchFamily="2" charset="0"/>
      <p:regular r:id="rId5"/>
      <p:bold r:id="rId6"/>
      <p:italic r:id="rId7"/>
      <p:boldItalic r:id="rId8"/>
    </p:embeddedFont>
    <p:embeddedFont>
      <p:font typeface="Montserrat SemiBold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36" y="84"/>
      </p:cViewPr>
      <p:guideLst>
        <p:guide orient="horz" pos="1728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557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1c8f516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552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1c8f516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865229" y="255355"/>
            <a:ext cx="5118300" cy="698700"/>
          </a:xfrm>
          <a:prstGeom prst="round1Rect">
            <a:avLst>
              <a:gd name="adj" fmla="val 44235"/>
            </a:avLst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1" name="Google Shape;11;p2"/>
          <p:cNvSpPr/>
          <p:nvPr/>
        </p:nvSpPr>
        <p:spPr>
          <a:xfrm>
            <a:off x="251021" y="255355"/>
            <a:ext cx="2485500" cy="698700"/>
          </a:xfrm>
          <a:prstGeom prst="rect">
            <a:avLst/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2" name="Google Shape;12;p2"/>
          <p:cNvSpPr/>
          <p:nvPr/>
        </p:nvSpPr>
        <p:spPr>
          <a:xfrm>
            <a:off x="251021" y="1086627"/>
            <a:ext cx="2485500" cy="38598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3" name="Google Shape;13;p2"/>
          <p:cNvSpPr/>
          <p:nvPr/>
        </p:nvSpPr>
        <p:spPr>
          <a:xfrm>
            <a:off x="2865229" y="4536845"/>
            <a:ext cx="5118300" cy="4098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4" name="Google Shape;14;p2"/>
          <p:cNvSpPr/>
          <p:nvPr/>
        </p:nvSpPr>
        <p:spPr>
          <a:xfrm rot="10800000">
            <a:off x="241853" y="5051182"/>
            <a:ext cx="7745700" cy="184500"/>
          </a:xfrm>
          <a:prstGeom prst="round1Rect">
            <a:avLst>
              <a:gd name="adj" fmla="val 44235"/>
            </a:avLst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7650" y="4266491"/>
            <a:ext cx="1149724" cy="56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42047" y="5045864"/>
            <a:ext cx="77454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 •  Mortgage  •  Insurance  •  Business Brokerage  •  Property Management</a:t>
            </a:r>
            <a:endParaRPr sz="11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280530" y="1179867"/>
            <a:ext cx="7668600" cy="2094600"/>
          </a:xfrm>
          <a:prstGeom prst="rect">
            <a:avLst/>
          </a:prstGeom>
        </p:spPr>
        <p:txBody>
          <a:bodyPr spcFirstLastPara="1" wrap="square" lIns="87275" tIns="87275" rIns="87275" bIns="872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280530" y="3362373"/>
            <a:ext cx="7668600" cy="13875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51021" y="255355"/>
            <a:ext cx="5099100" cy="350100"/>
          </a:xfrm>
          <a:prstGeom prst="rect">
            <a:avLst/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cxnSp>
        <p:nvCxnSpPr>
          <p:cNvPr id="19" name="Google Shape;19;p3"/>
          <p:cNvCxnSpPr/>
          <p:nvPr/>
        </p:nvCxnSpPr>
        <p:spPr>
          <a:xfrm>
            <a:off x="262218" y="4047273"/>
            <a:ext cx="3852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262218" y="4925291"/>
            <a:ext cx="3852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3"/>
          <p:cNvSpPr txBox="1"/>
          <p:nvPr/>
        </p:nvSpPr>
        <p:spPr>
          <a:xfrm>
            <a:off x="146568" y="4000527"/>
            <a:ext cx="18990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Full Service Realty.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146568" y="4235591"/>
            <a:ext cx="3651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Montserrat"/>
                <a:ea typeface="Montserrat"/>
                <a:cs typeface="Montserrat"/>
                <a:sym typeface="Montserrat"/>
              </a:rPr>
              <a:t>Real Estate • Mortgage • Insurance • Business Brokerage • Property Management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06588" y="4568318"/>
            <a:ext cx="966388" cy="28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085" y="4620027"/>
            <a:ext cx="967766" cy="2255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3317506" y="4579295"/>
            <a:ext cx="7974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Montserrat SemiBold"/>
                <a:ea typeface="Montserrat SemiBold"/>
                <a:cs typeface="Montserrat SemiBold"/>
                <a:sym typeface="Montserrat SemiBold"/>
              </a:rPr>
              <a:t>NMLS# 75164</a:t>
            </a:r>
            <a:endParaRPr sz="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168" y="4570568"/>
            <a:ext cx="1000377" cy="27768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05953" y="5025491"/>
            <a:ext cx="38502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If your home is currently on the market with a REALTOR, this is not a solicitation.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312" y="4958973"/>
            <a:ext cx="320453" cy="25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280530" y="1229307"/>
            <a:ext cx="7668600" cy="3644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80530" y="1229307"/>
            <a:ext cx="3600000" cy="3644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500"/>
              </a:spcBef>
              <a:spcAft>
                <a:spcPts val="15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349160" y="1229307"/>
            <a:ext cx="3600000" cy="3644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500"/>
              </a:spcBef>
              <a:spcAft>
                <a:spcPts val="15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80530" y="592640"/>
            <a:ext cx="2527200" cy="806100"/>
          </a:xfrm>
          <a:prstGeom prst="rect">
            <a:avLst/>
          </a:prstGeom>
        </p:spPr>
        <p:txBody>
          <a:bodyPr spcFirstLastPara="1" wrap="square" lIns="87275" tIns="87275" rIns="87275" bIns="872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280530" y="1482240"/>
            <a:ext cx="2527200" cy="33912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500"/>
              </a:spcBef>
              <a:spcAft>
                <a:spcPts val="15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41225" y="480160"/>
            <a:ext cx="5730900" cy="4363500"/>
          </a:xfrm>
          <a:prstGeom prst="rect">
            <a:avLst/>
          </a:prstGeom>
        </p:spPr>
        <p:txBody>
          <a:bodyPr spcFirstLastPara="1" wrap="square" lIns="87275" tIns="87275" rIns="87275" bIns="872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14800" y="-133"/>
            <a:ext cx="4114800" cy="548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7275" tIns="87275" rIns="87275" bIns="87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38950" y="1315387"/>
            <a:ext cx="3640500" cy="1581000"/>
          </a:xfrm>
          <a:prstGeom prst="rect">
            <a:avLst/>
          </a:prstGeom>
        </p:spPr>
        <p:txBody>
          <a:bodyPr spcFirstLastPara="1" wrap="square" lIns="87275" tIns="87275" rIns="87275" bIns="872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38950" y="2989947"/>
            <a:ext cx="3640500" cy="13176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445550" y="772347"/>
            <a:ext cx="3453000" cy="3941400"/>
          </a:xfrm>
          <a:prstGeom prst="rect">
            <a:avLst/>
          </a:prstGeom>
        </p:spPr>
        <p:txBody>
          <a:bodyPr spcFirstLastPara="1" wrap="square" lIns="87275" tIns="87275" rIns="87275" bIns="87275" anchor="ctr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80530" y="4512613"/>
            <a:ext cx="5399100" cy="645300"/>
          </a:xfrm>
          <a:prstGeom prst="rect">
            <a:avLst/>
          </a:prstGeom>
        </p:spPr>
        <p:txBody>
          <a:bodyPr spcFirstLastPara="1" wrap="square" lIns="87275" tIns="87275" rIns="87275" bIns="872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0530" y="1229307"/>
            <a:ext cx="76686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87275" rIns="87275" bIns="87275" anchor="t" anchorCtr="0"/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87275" rIns="87275" bIns="8727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.com" TargetMode="External"/><Relationship Id="rId5" Type="http://schemas.openxmlformats.org/officeDocument/2006/relationships/hyperlink" Target="mailto:kkennerty@aol.com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Kennerty@aol.com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179312" y="261055"/>
            <a:ext cx="26277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Kay Kennerty, </a:t>
            </a: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MBA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Zeal, Integrity, Experience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841829" y="260973"/>
            <a:ext cx="51498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Public</a:t>
            </a: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Open H</a:t>
            </a:r>
            <a:r>
              <a:rPr lang="en-US" sz="1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 5,  Noon to 3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806988" y="4476211"/>
            <a:ext cx="3122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405 Creek Bend Wharf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5902094" y="4573391"/>
            <a:ext cx="0" cy="337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3"/>
          <p:cNvSpPr txBox="1"/>
          <p:nvPr/>
        </p:nvSpPr>
        <p:spPr>
          <a:xfrm>
            <a:off x="5703381" y="4455509"/>
            <a:ext cx="765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SemiBold"/>
                <a:ea typeface="Montserrat SemiBold"/>
                <a:cs typeface="Montserrat SemiBold"/>
                <a:sym typeface="Montserrat SemiBold"/>
              </a:rPr>
              <a:t>Olde Park</a:t>
            </a:r>
            <a:endParaRPr sz="7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429100" y="4455500"/>
            <a:ext cx="16557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SemiBold"/>
                <a:ea typeface="Montserrat SemiBold"/>
                <a:cs typeface="Montserrat SemiBold"/>
                <a:sym typeface="Montserrat SemiBold"/>
              </a:rPr>
              <a:t>The Reserve 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SemiBold"/>
                <a:ea typeface="Montserrat SemiBold"/>
                <a:cs typeface="Montserrat SemiBold"/>
                <a:sym typeface="Montserrat SemiBold"/>
              </a:rPr>
              <a:t>$1,400,000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t="6619" b="6619"/>
          <a:stretch/>
        </p:blipFill>
        <p:spPr>
          <a:xfrm>
            <a:off x="2497854" y="955765"/>
            <a:ext cx="5118238" cy="332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 l="11513" r="11521"/>
          <a:stretch/>
        </p:blipFill>
        <p:spPr>
          <a:xfrm>
            <a:off x="628450" y="1511900"/>
            <a:ext cx="1453980" cy="1498101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" name="Google Shape;75;p13"/>
          <p:cNvSpPr txBox="1"/>
          <p:nvPr/>
        </p:nvSpPr>
        <p:spPr>
          <a:xfrm>
            <a:off x="114350" y="3163700"/>
            <a:ext cx="24888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err="1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KKe</a:t>
            </a:r>
            <a:r>
              <a:rPr lang="en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nnerty@aol.com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www.agentowned.com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/>
        </p:nvSpPr>
        <p:spPr>
          <a:xfrm>
            <a:off x="179312" y="205636"/>
            <a:ext cx="5155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Check out available homes anytime on our website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405638" y="143264"/>
            <a:ext cx="1825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The AgentOwned Realty Co.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824 Johnnie Dodds Blvd.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Mt. Pleasant, SC 29464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35" y="740864"/>
            <a:ext cx="1149724" cy="56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 l="11520" r="11520"/>
          <a:stretch/>
        </p:blipFill>
        <p:spPr>
          <a:xfrm>
            <a:off x="240168" y="740864"/>
            <a:ext cx="1729318" cy="149810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179293" y="2363514"/>
            <a:ext cx="4111500" cy="1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Kay E. Kennerty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MBA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KKennerty@aol.com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Zeal, Integrity, Experience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Custom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Montserrat SemiBold</vt:lpstr>
      <vt:lpstr>Montserrat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modified xsi:type="dcterms:W3CDTF">2019-04-26T14:28:32Z</dcterms:modified>
</cp:coreProperties>
</file>