
<file path=[Content_Types].xml><?xml version="1.0" encoding="utf-8"?>
<Types xmlns="http://schemas.openxmlformats.org/package/2006/content-types">
  <Default Extension="gif" ContentType="image/gif"/>
  <Default Extension="jpeg" ContentType="image/jpeg"/>
  <Default Extension="jp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82296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9" d="100"/>
          <a:sy n="59" d="100"/>
        </p:scale>
        <p:origin x="1968" y="96"/>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3124626"/>
            <a:ext cx="6995160" cy="2156036"/>
          </a:xfrm>
        </p:spPr>
        <p:txBody>
          <a:bodyPr/>
          <a:lstStyle/>
          <a:p>
            <a:r>
              <a:rPr lang="en-US"/>
              <a:t>Click to edit Master title style</a:t>
            </a:r>
          </a:p>
        </p:txBody>
      </p:sp>
      <p:sp>
        <p:nvSpPr>
          <p:cNvPr id="3" name="Subtitle 2"/>
          <p:cNvSpPr>
            <a:spLocks noGrp="1"/>
          </p:cNvSpPr>
          <p:nvPr>
            <p:ph type="subTitle" idx="1"/>
          </p:nvPr>
        </p:nvSpPr>
        <p:spPr>
          <a:xfrm>
            <a:off x="1234440" y="5699760"/>
            <a:ext cx="576072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9/10/2021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9/10/2021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1480" y="402804"/>
            <a:ext cx="541782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9/10/2021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9/10/2021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6463454"/>
            <a:ext cx="699516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50082" y="4263180"/>
            <a:ext cx="699516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9/10/2021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14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1833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9/10/2021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11480" y="2251499"/>
            <a:ext cx="3636169"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411480" y="3189817"/>
            <a:ext cx="3636169"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180523" y="2251499"/>
            <a:ext cx="3637597"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4180523" y="3189817"/>
            <a:ext cx="3637597"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9/10/2021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9/10/2021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9/10/2021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4"/>
            <a:ext cx="2707482"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217545" y="400474"/>
            <a:ext cx="4600576"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1481" y="2104814"/>
            <a:ext cx="2707482"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9/10/2021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7040881"/>
            <a:ext cx="493776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613059" y="898736"/>
            <a:ext cx="493776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613059" y="7872097"/>
            <a:ext cx="493776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9/10/2021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480" y="402802"/>
            <a:ext cx="740664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411480" y="2346963"/>
            <a:ext cx="740664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11480" y="9322648"/>
            <a:ext cx="192024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9/10/2021</a:t>
            </a:fld>
            <a:endParaRPr lang="en-US"/>
          </a:p>
        </p:txBody>
      </p:sp>
      <p:sp>
        <p:nvSpPr>
          <p:cNvPr id="5" name="Footer Placeholder 4"/>
          <p:cNvSpPr>
            <a:spLocks noGrp="1"/>
          </p:cNvSpPr>
          <p:nvPr>
            <p:ph type="ftr" sz="quarter" idx="3"/>
          </p:nvPr>
        </p:nvSpPr>
        <p:spPr>
          <a:xfrm>
            <a:off x="2811780" y="9322648"/>
            <a:ext cx="260604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97880" y="9322648"/>
            <a:ext cx="192024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g"/><Relationship Id="rId3" Type="http://schemas.microsoft.com/office/2007/relationships/hdphoto" Target="../media/hdphoto1.wdp"/><Relationship Id="rId7" Type="http://schemas.openxmlformats.org/officeDocument/2006/relationships/image" Target="../media/image5.jpe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4.jpg"/><Relationship Id="rId11" Type="http://schemas.openxmlformats.org/officeDocument/2006/relationships/image" Target="../media/image9.jpg"/><Relationship Id="rId5" Type="http://schemas.openxmlformats.org/officeDocument/2006/relationships/image" Target="../media/image3.jpg"/><Relationship Id="rId10" Type="http://schemas.openxmlformats.org/officeDocument/2006/relationships/image" Target="../media/image8.jpg"/><Relationship Id="rId4" Type="http://schemas.openxmlformats.org/officeDocument/2006/relationships/image" Target="../media/image2.gif"/><Relationship Id="rId9" Type="http://schemas.openxmlformats.org/officeDocument/2006/relationships/image" Target="../media/image7.jp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extLst>
              <a:ext uri="{BEBA8EAE-BF5A-486C-A8C5-ECC9F3942E4B}">
                <a14:imgProps xmlns:a14="http://schemas.microsoft.com/office/drawing/2010/main">
                  <a14:imgLayer r:embed="rId3">
                    <a14:imgEffect>
                      <a14:artisticBlur/>
                    </a14:imgEffect>
                  </a14:imgLayer>
                </a14:imgProps>
              </a:ext>
            </a:extLst>
          </a:blip>
          <a:srcRect/>
          <a:stretch>
            <a:fillRect l="-42000" r="-42000"/>
          </a:stretch>
        </a:blipFill>
        <a:effectLst/>
      </p:bgPr>
    </p:bg>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12250" y="6086973"/>
            <a:ext cx="7789961" cy="2780958"/>
          </a:xfrm>
        </p:spPr>
        <p:txBody>
          <a:bodyPr anchor="ctr">
            <a:noAutofit/>
          </a:bodyPr>
          <a:lstStyle/>
          <a:p>
            <a:r>
              <a:rPr lang="en-US" sz="1800" dirty="0">
                <a:solidFill>
                  <a:schemeClr val="tx1"/>
                </a:solidFill>
                <a:latin typeface="Georgia" panose="02040502050405020303" pitchFamily="18" charset="0"/>
              </a:rPr>
              <a:t>Check out this beautifully renovated home in desirable College Park. This home sits on a huge lot, with a very nice back yard including a tiled patio. There is a full fence, so it would be great for kids or pets. The kitchen is completely remodeled, with brand new cabinets and stainless appliances. The upgraded quartz counters and bar top will be great for entertaining. The flooring has all been recently replaced, including LVP in the common areas, and carpet in the bedrooms. The bathrooms feature upgraded fixtures and showcase a very modern look. The potential uses for the room at the rear of the property are endless! Don't miss this great opportunity. List agent is owner.</a:t>
            </a:r>
            <a:endParaRPr lang="en-US" sz="1800" b="1" i="1" dirty="0">
              <a:solidFill>
                <a:schemeClr val="tx1"/>
              </a:solidFill>
              <a:latin typeface="Georgia" panose="02040502050405020303" pitchFamily="18" charset="0"/>
            </a:endParaRPr>
          </a:p>
        </p:txBody>
      </p:sp>
      <p:sp>
        <p:nvSpPr>
          <p:cNvPr id="13" name="Rectangle 12"/>
          <p:cNvSpPr/>
          <p:nvPr/>
        </p:nvSpPr>
        <p:spPr>
          <a:xfrm>
            <a:off x="4788846" y="9259906"/>
            <a:ext cx="3285745" cy="646331"/>
          </a:xfrm>
          <a:prstGeom prst="rect">
            <a:avLst/>
          </a:prstGeom>
        </p:spPr>
        <p:txBody>
          <a:bodyPr wrap="square">
            <a:spAutoFit/>
          </a:bodyPr>
          <a:lstStyle/>
          <a:p>
            <a:pPr algn="ctr"/>
            <a:r>
              <a:rPr lang="en-US" sz="1200" b="1" dirty="0">
                <a:latin typeface="Georgia" panose="02040502050405020303" pitchFamily="18" charset="0"/>
              </a:rPr>
              <a:t>Michael Marshall</a:t>
            </a:r>
          </a:p>
          <a:p>
            <a:pPr algn="ctr"/>
            <a:r>
              <a:rPr lang="en-US" sz="1200" dirty="0">
                <a:latin typeface="Georgia" panose="02040502050405020303" pitchFamily="18" charset="0"/>
              </a:rPr>
              <a:t>843-693-5973</a:t>
            </a:r>
          </a:p>
          <a:p>
            <a:pPr algn="ctr"/>
            <a:r>
              <a:rPr lang="en-US" sz="1200" dirty="0">
                <a:latin typeface="Georgia" panose="02040502050405020303" pitchFamily="18" charset="0"/>
              </a:rPr>
              <a:t>michaelbmarshall@gmail.com</a:t>
            </a:r>
          </a:p>
        </p:txBody>
      </p:sp>
      <p:pic>
        <p:nvPicPr>
          <p:cNvPr id="1027" name="Picture 3"/>
          <p:cNvPicPr>
            <a:picLocks noChangeAspect="1" noChangeArrowheads="1"/>
          </p:cNvPicPr>
          <p:nvPr/>
        </p:nvPicPr>
        <p:blipFill>
          <a:blip r:embed="rId4">
            <a:extLst>
              <a:ext uri="{28A0092B-C50C-407E-A947-70E740481C1C}">
                <a14:useLocalDpi xmlns:a14="http://schemas.microsoft.com/office/drawing/2010/main" val="0"/>
              </a:ext>
            </a:extLst>
          </a:blip>
          <a:stretch>
            <a:fillRect/>
          </a:stretch>
        </p:blipFill>
        <p:spPr bwMode="auto">
          <a:xfrm>
            <a:off x="3435977" y="9273335"/>
            <a:ext cx="1352870" cy="61947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4" name="Rectangle 13"/>
          <p:cNvSpPr/>
          <p:nvPr/>
        </p:nvSpPr>
        <p:spPr>
          <a:xfrm>
            <a:off x="152400" y="9282989"/>
            <a:ext cx="3283576" cy="600164"/>
          </a:xfrm>
          <a:prstGeom prst="rect">
            <a:avLst/>
          </a:prstGeom>
        </p:spPr>
        <p:txBody>
          <a:bodyPr wrap="square">
            <a:spAutoFit/>
          </a:bodyPr>
          <a:lstStyle/>
          <a:p>
            <a:pPr algn="ctr"/>
            <a:r>
              <a:rPr lang="en-US" sz="1100" dirty="0">
                <a:latin typeface="Georgia" panose="02040502050405020303" pitchFamily="18" charset="0"/>
              </a:rPr>
              <a:t>AgentOwned Premiere Group</a:t>
            </a:r>
          </a:p>
          <a:p>
            <a:pPr algn="ctr"/>
            <a:r>
              <a:rPr lang="en-US" sz="1100" dirty="0">
                <a:latin typeface="Georgia" panose="02040502050405020303" pitchFamily="18" charset="0"/>
              </a:rPr>
              <a:t>141 A N. Main Street</a:t>
            </a:r>
          </a:p>
          <a:p>
            <a:pPr algn="ctr"/>
            <a:r>
              <a:rPr lang="en-US" sz="1100" dirty="0">
                <a:latin typeface="Georgia" panose="02040502050405020303" pitchFamily="18" charset="0"/>
              </a:rPr>
              <a:t>Summerville, SC 29483</a:t>
            </a:r>
          </a:p>
        </p:txBody>
      </p:sp>
      <p:sp>
        <p:nvSpPr>
          <p:cNvPr id="5" name="Rectangle 4"/>
          <p:cNvSpPr/>
          <p:nvPr/>
        </p:nvSpPr>
        <p:spPr>
          <a:xfrm>
            <a:off x="544120" y="4881352"/>
            <a:ext cx="7141360" cy="800219"/>
          </a:xfrm>
          <a:prstGeom prst="rect">
            <a:avLst/>
          </a:prstGeom>
        </p:spPr>
        <p:txBody>
          <a:bodyPr wrap="square">
            <a:spAutoFit/>
          </a:bodyPr>
          <a:lstStyle/>
          <a:p>
            <a:pPr algn="ctr"/>
            <a:r>
              <a:rPr lang="en-US" sz="2800" dirty="0">
                <a:solidFill>
                  <a:schemeClr val="bg1"/>
                </a:solidFill>
                <a:effectLst>
                  <a:outerShdw blurRad="38100" dist="38100" dir="2700000" algn="tl">
                    <a:srgbClr val="000000">
                      <a:alpha val="43137"/>
                    </a:srgbClr>
                  </a:outerShdw>
                </a:effectLst>
                <a:latin typeface="Georgia" panose="02040502050405020303" pitchFamily="18" charset="0"/>
              </a:rPr>
              <a:t>405 Carolina Circle</a:t>
            </a:r>
          </a:p>
          <a:p>
            <a:pPr algn="ctr"/>
            <a:r>
              <a:rPr lang="en-US" sz="1800" dirty="0">
                <a:solidFill>
                  <a:schemeClr val="bg1"/>
                </a:solidFill>
                <a:effectLst>
                  <a:outerShdw blurRad="38100" dist="38100" dir="2700000" algn="tl">
                    <a:srgbClr val="000000">
                      <a:alpha val="43137"/>
                    </a:srgbClr>
                  </a:outerShdw>
                </a:effectLst>
                <a:latin typeface="Georgia" panose="02040502050405020303" pitchFamily="18" charset="0"/>
              </a:rPr>
              <a:t>College Park | Ladson, SC 29456 | MLS# 21024406 | $299,900</a:t>
            </a:r>
            <a:endParaRPr lang="en-US" sz="1800" dirty="0">
              <a:solidFill>
                <a:schemeClr val="bg1"/>
              </a:solidFill>
              <a:effectLst>
                <a:outerShdw blurRad="38100" dist="38100" dir="2700000" algn="tl">
                  <a:srgbClr val="000000">
                    <a:alpha val="43137"/>
                  </a:srgbClr>
                </a:outerShdw>
              </a:effectLst>
            </a:endParaRPr>
          </a:p>
        </p:txBody>
      </p:sp>
      <p:sp>
        <p:nvSpPr>
          <p:cNvPr id="11" name="Rectangle 10"/>
          <p:cNvSpPr/>
          <p:nvPr/>
        </p:nvSpPr>
        <p:spPr>
          <a:xfrm>
            <a:off x="228600" y="153890"/>
            <a:ext cx="7772401" cy="523220"/>
          </a:xfrm>
          <a:prstGeom prst="rect">
            <a:avLst/>
          </a:prstGeom>
          <a:noFill/>
        </p:spPr>
        <p:txBody>
          <a:bodyPr wrap="square" lIns="91440" tIns="45720" rIns="91440" bIns="45720" anchor="ctr">
            <a:spAutoFit/>
          </a:bodyPr>
          <a:lstStyle/>
          <a:p>
            <a:pPr algn="ctr"/>
            <a:r>
              <a:rPr lang="en-US" sz="2800" b="1" i="1" dirty="0">
                <a:ln w="0"/>
                <a:solidFill>
                  <a:schemeClr val="bg1"/>
                </a:solidFill>
                <a:effectLst>
                  <a:outerShdw blurRad="38100" dist="19050" dir="2700000" algn="tl" rotWithShape="0">
                    <a:schemeClr val="dk1">
                      <a:alpha val="40000"/>
                    </a:schemeClr>
                  </a:outerShdw>
                </a:effectLst>
                <a:latin typeface="Georgia" panose="02040502050405020303" pitchFamily="18" charset="0"/>
              </a:rPr>
              <a:t>Renovated in College Park!</a:t>
            </a:r>
            <a:endParaRPr lang="en-US" sz="2400" i="1" dirty="0">
              <a:ln w="0"/>
              <a:solidFill>
                <a:schemeClr val="bg1"/>
              </a:solidFill>
              <a:effectLst>
                <a:outerShdw blurRad="38100" dist="19050" dir="2700000" algn="tl" rotWithShape="0">
                  <a:schemeClr val="dk1">
                    <a:alpha val="40000"/>
                  </a:schemeClr>
                </a:outerShdw>
              </a:effectLst>
              <a:latin typeface="Georgia" panose="02040502050405020303" pitchFamily="18" charset="0"/>
            </a:endParaRPr>
          </a:p>
        </p:txBody>
      </p:sp>
      <p:grpSp>
        <p:nvGrpSpPr>
          <p:cNvPr id="2" name="Group 1">
            <a:extLst>
              <a:ext uri="{FF2B5EF4-FFF2-40B4-BE49-F238E27FC236}">
                <a16:creationId xmlns:a16="http://schemas.microsoft.com/office/drawing/2014/main" id="{9B03C343-BBBF-4EB2-B2F2-63F1A2CFD179}"/>
              </a:ext>
            </a:extLst>
          </p:cNvPr>
          <p:cNvGrpSpPr/>
          <p:nvPr/>
        </p:nvGrpSpPr>
        <p:grpSpPr>
          <a:xfrm>
            <a:off x="152400" y="1051734"/>
            <a:ext cx="7924800" cy="3424216"/>
            <a:chOff x="152400" y="1078837"/>
            <a:chExt cx="7924800" cy="3424216"/>
          </a:xfrm>
        </p:grpSpPr>
        <p:pic>
          <p:nvPicPr>
            <p:cNvPr id="4" name="Picture 3"/>
            <p:cNvPicPr>
              <a:picLocks noChangeAspect="1"/>
            </p:cNvPicPr>
            <p:nvPr/>
          </p:nvPicPr>
          <p:blipFill>
            <a:blip r:embed="rId5" cstate="print">
              <a:extLst>
                <a:ext uri="{28A0092B-C50C-407E-A947-70E740481C1C}">
                  <a14:useLocalDpi xmlns:a14="http://schemas.microsoft.com/office/drawing/2010/main" val="0"/>
                </a:ext>
              </a:extLst>
            </a:blip>
            <a:srcRect/>
            <a:stretch/>
          </p:blipFill>
          <p:spPr>
            <a:xfrm>
              <a:off x="1546638" y="1078837"/>
              <a:ext cx="5136325" cy="3424216"/>
            </a:xfrm>
            <a:prstGeom prst="rect">
              <a:avLst/>
            </a:prstGeom>
            <a:ln>
              <a:noFill/>
            </a:ln>
            <a:effectLst>
              <a:softEdge rad="112500"/>
            </a:effectLst>
          </p:spPr>
        </p:pic>
        <p:pic>
          <p:nvPicPr>
            <p:cNvPr id="7" name="Picture 6"/>
            <p:cNvPicPr>
              <a:picLocks noChangeAspect="1"/>
            </p:cNvPicPr>
            <p:nvPr/>
          </p:nvPicPr>
          <p:blipFill>
            <a:blip r:embed="rId6">
              <a:extLst>
                <a:ext uri="{28A0092B-C50C-407E-A947-70E740481C1C}">
                  <a14:useLocalDpi xmlns:a14="http://schemas.microsoft.com/office/drawing/2010/main" val="0"/>
                </a:ext>
              </a:extLst>
            </a:blip>
            <a:srcRect/>
            <a:stretch/>
          </p:blipFill>
          <p:spPr>
            <a:xfrm>
              <a:off x="152401" y="1078837"/>
              <a:ext cx="1338499" cy="892332"/>
            </a:xfrm>
            <a:prstGeom prst="rect">
              <a:avLst/>
            </a:prstGeom>
            <a:ln>
              <a:noFill/>
            </a:ln>
            <a:effectLst>
              <a:outerShdw blurRad="190500" algn="tl" rotWithShape="0">
                <a:srgbClr val="000000">
                  <a:alpha val="70000"/>
                </a:srgbClr>
              </a:outerShdw>
            </a:effectLst>
          </p:spPr>
        </p:pic>
        <p:pic>
          <p:nvPicPr>
            <p:cNvPr id="16" name="Picture 15"/>
            <p:cNvPicPr>
              <a:picLocks noChangeAspect="1"/>
            </p:cNvPicPr>
            <p:nvPr/>
          </p:nvPicPr>
          <p:blipFill>
            <a:blip r:embed="rId7" cstate="print">
              <a:extLst>
                <a:ext uri="{28A0092B-C50C-407E-A947-70E740481C1C}">
                  <a14:useLocalDpi xmlns:a14="http://schemas.microsoft.com/office/drawing/2010/main" val="0"/>
                </a:ext>
              </a:extLst>
            </a:blip>
            <a:srcRect/>
            <a:stretch/>
          </p:blipFill>
          <p:spPr>
            <a:xfrm>
              <a:off x="152400" y="2346517"/>
              <a:ext cx="1335892" cy="890594"/>
            </a:xfrm>
            <a:prstGeom prst="rect">
              <a:avLst/>
            </a:prstGeom>
            <a:ln>
              <a:noFill/>
            </a:ln>
            <a:effectLst>
              <a:outerShdw blurRad="190500" algn="tl" rotWithShape="0">
                <a:srgbClr val="000000">
                  <a:alpha val="70000"/>
                </a:srgbClr>
              </a:outerShdw>
            </a:effectLst>
          </p:spPr>
        </p:pic>
        <p:pic>
          <p:nvPicPr>
            <p:cNvPr id="19" name="Picture 18">
              <a:extLst>
                <a:ext uri="{FF2B5EF4-FFF2-40B4-BE49-F238E27FC236}">
                  <a16:creationId xmlns:a16="http://schemas.microsoft.com/office/drawing/2014/main" id="{391E687B-AAFD-41FA-B807-7855025C239B}"/>
                </a:ext>
              </a:extLst>
            </p:cNvPr>
            <p:cNvPicPr>
              <a:picLocks noChangeAspect="1"/>
            </p:cNvPicPr>
            <p:nvPr/>
          </p:nvPicPr>
          <p:blipFill>
            <a:blip r:embed="rId8">
              <a:extLst>
                <a:ext uri="{28A0092B-C50C-407E-A947-70E740481C1C}">
                  <a14:useLocalDpi xmlns:a14="http://schemas.microsoft.com/office/drawing/2010/main" val="0"/>
                </a:ext>
              </a:extLst>
            </a:blip>
            <a:srcRect/>
            <a:stretch/>
          </p:blipFill>
          <p:spPr>
            <a:xfrm>
              <a:off x="152400" y="3612459"/>
              <a:ext cx="1335892" cy="890594"/>
            </a:xfrm>
            <a:prstGeom prst="rect">
              <a:avLst/>
            </a:prstGeom>
            <a:ln>
              <a:noFill/>
            </a:ln>
            <a:effectLst>
              <a:outerShdw blurRad="190500" algn="tl" rotWithShape="0">
                <a:srgbClr val="000000">
                  <a:alpha val="70000"/>
                </a:srgbClr>
              </a:outerShdw>
            </a:effectLst>
          </p:spPr>
        </p:pic>
        <p:pic>
          <p:nvPicPr>
            <p:cNvPr id="20" name="Picture 19">
              <a:extLst>
                <a:ext uri="{FF2B5EF4-FFF2-40B4-BE49-F238E27FC236}">
                  <a16:creationId xmlns:a16="http://schemas.microsoft.com/office/drawing/2014/main" id="{A990B7F4-7927-4254-9509-F0829C9B9E6F}"/>
                </a:ext>
              </a:extLst>
            </p:cNvPr>
            <p:cNvPicPr>
              <a:picLocks noChangeAspect="1"/>
            </p:cNvPicPr>
            <p:nvPr/>
          </p:nvPicPr>
          <p:blipFill>
            <a:blip r:embed="rId9">
              <a:extLst>
                <a:ext uri="{28A0092B-C50C-407E-A947-70E740481C1C}">
                  <a14:useLocalDpi xmlns:a14="http://schemas.microsoft.com/office/drawing/2010/main" val="0"/>
                </a:ext>
              </a:extLst>
            </a:blip>
            <a:srcRect/>
            <a:stretch/>
          </p:blipFill>
          <p:spPr>
            <a:xfrm>
              <a:off x="6738701" y="1078837"/>
              <a:ext cx="1338499" cy="892332"/>
            </a:xfrm>
            <a:prstGeom prst="rect">
              <a:avLst/>
            </a:prstGeom>
            <a:ln>
              <a:noFill/>
            </a:ln>
            <a:effectLst>
              <a:outerShdw blurRad="190500" algn="tl" rotWithShape="0">
                <a:srgbClr val="000000">
                  <a:alpha val="70000"/>
                </a:srgbClr>
              </a:outerShdw>
            </a:effectLst>
          </p:spPr>
        </p:pic>
        <p:pic>
          <p:nvPicPr>
            <p:cNvPr id="21" name="Picture 20">
              <a:extLst>
                <a:ext uri="{FF2B5EF4-FFF2-40B4-BE49-F238E27FC236}">
                  <a16:creationId xmlns:a16="http://schemas.microsoft.com/office/drawing/2014/main" id="{6C2BC266-7EB6-4AD8-9041-D88697A52688}"/>
                </a:ext>
              </a:extLst>
            </p:cNvPr>
            <p:cNvPicPr>
              <a:picLocks noChangeAspect="1"/>
            </p:cNvPicPr>
            <p:nvPr/>
          </p:nvPicPr>
          <p:blipFill>
            <a:blip r:embed="rId10">
              <a:extLst>
                <a:ext uri="{28A0092B-C50C-407E-A947-70E740481C1C}">
                  <a14:useLocalDpi xmlns:a14="http://schemas.microsoft.com/office/drawing/2010/main" val="0"/>
                </a:ext>
              </a:extLst>
            </a:blip>
            <a:srcRect/>
            <a:stretch/>
          </p:blipFill>
          <p:spPr>
            <a:xfrm>
              <a:off x="6738700" y="2346517"/>
              <a:ext cx="1335892" cy="890594"/>
            </a:xfrm>
            <a:prstGeom prst="rect">
              <a:avLst/>
            </a:prstGeom>
            <a:ln>
              <a:noFill/>
            </a:ln>
            <a:effectLst>
              <a:outerShdw blurRad="190500" algn="tl" rotWithShape="0">
                <a:srgbClr val="000000">
                  <a:alpha val="70000"/>
                </a:srgbClr>
              </a:outerShdw>
            </a:effectLst>
          </p:spPr>
        </p:pic>
        <p:pic>
          <p:nvPicPr>
            <p:cNvPr id="22" name="Picture 21">
              <a:extLst>
                <a:ext uri="{FF2B5EF4-FFF2-40B4-BE49-F238E27FC236}">
                  <a16:creationId xmlns:a16="http://schemas.microsoft.com/office/drawing/2014/main" id="{C09377DF-3CD0-41F7-B4EC-A1A57CE560C2}"/>
                </a:ext>
              </a:extLst>
            </p:cNvPr>
            <p:cNvPicPr>
              <a:picLocks noChangeAspect="1"/>
            </p:cNvPicPr>
            <p:nvPr/>
          </p:nvPicPr>
          <p:blipFill>
            <a:blip r:embed="rId11">
              <a:extLst>
                <a:ext uri="{28A0092B-C50C-407E-A947-70E740481C1C}">
                  <a14:useLocalDpi xmlns:a14="http://schemas.microsoft.com/office/drawing/2010/main" val="0"/>
                </a:ext>
              </a:extLst>
            </a:blip>
            <a:srcRect/>
            <a:stretch/>
          </p:blipFill>
          <p:spPr>
            <a:xfrm>
              <a:off x="6738700" y="3612459"/>
              <a:ext cx="1335892" cy="890594"/>
            </a:xfrm>
            <a:prstGeom prst="rect">
              <a:avLst/>
            </a:prstGeom>
            <a:ln>
              <a:noFill/>
            </a:ln>
            <a:effectLst>
              <a:outerShdw blurRad="190500" algn="tl" rotWithShape="0">
                <a:srgbClr val="000000">
                  <a:alpha val="70000"/>
                </a:srgbClr>
              </a:outerShdw>
            </a:effectLst>
          </p:spPr>
        </p:pic>
      </p:grpSp>
    </p:spTree>
    <p:extLst>
      <p:ext uri="{BB962C8B-B14F-4D97-AF65-F5344CB8AC3E}">
        <p14:creationId xmlns:p14="http://schemas.microsoft.com/office/powerpoint/2010/main" val="27011320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191</TotalTime>
  <Words>175</Words>
  <Application>Microsoft Office PowerPoint</Application>
  <PresentationFormat>Custom</PresentationFormat>
  <Paragraphs>10</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Georgia</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Great Johns Island Location! Hardwood Floors Galore!</dc:title>
  <dc:creator>CVH360</dc:creator>
  <cp:lastModifiedBy>A. Thomas Price</cp:lastModifiedBy>
  <cp:revision>31</cp:revision>
  <dcterms:created xsi:type="dcterms:W3CDTF">2006-08-16T00:00:00Z</dcterms:created>
  <dcterms:modified xsi:type="dcterms:W3CDTF">2021-09-10T14:59:41Z</dcterms:modified>
</cp:coreProperties>
</file>