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716" y="5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124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50556"/>
            <a:ext cx="8229600" cy="8511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405 Sunnyside Way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Paradise Lakes | Summerville, SC 29485 | MLS# 23021347 | $229,000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400800" cy="3912107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this charming condo in Summerville! Nestled in a convenient location, this home offers the perfect blend of comfort and style. As you enter, you'll be greeted by a bright and open floor plan that immediately sets the tone for relaxed living. The family room boasts a vaulted ceiling, creating a sense of space and airiness. It's not just a room; it's a welcoming retreat for you and your loved ones to gather and unwind. The galley-style kitchen is both functional and inviting, with plenty of counter space and cabinetry. It seamlessly opens up to an eat-in area, making meal preparation and dining a breeze. From here, you have easy access to the screened porch, where you can enjoy the outdoors without the hassle of insects. Upstairs, you'll discover a roomy loft,</a:t>
            </a:r>
          </a:p>
          <a:p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offering flexible space that can be tailored to your needs. Whether you need a home office, a playroom, or a cozy reading nook, this loft has you covered. The owner's suite is a true sanctuary, complete with access to a private screened porch, where you can wake up to serene pond views and the gentle sounds of nature. The ensuite bath features a dual sink vanity and a tub/shower. Two additional bedrooms provide ample space for family members or guests, and they share a full bathroom.</a:t>
            </a:r>
          </a:p>
          <a:p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Summerville condo is not just a place to live; it's a place to create lasting memories. With its convenient location, functional layout, and lovely outdoor spaces, it offers a lifestyle that's both practical and enjoyable. Don't miss your chance to make this your new home sweet home!</a:t>
            </a:r>
          </a:p>
          <a:p>
            <a:endParaRPr lang="en-US" sz="10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3 Bed | 2 Bath | 1351 </a:t>
            </a:r>
            <a:r>
              <a:rPr lang="en-US" sz="1100" b="1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SqFt</a:t>
            </a:r>
            <a:endParaRPr lang="en-US" sz="11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n w="3175">
                  <a:noFill/>
                </a:ln>
                <a:latin typeface="Trajan Pro" panose="02020502050506020301" pitchFamily="18" charset="0"/>
                <a:cs typeface="Times New Roman" panose="02020603050405020304" pitchFamily="18" charset="0"/>
              </a:rPr>
              <a:t>Charming Pondside Condo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0" y="9699171"/>
            <a:ext cx="82296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Caroline </a:t>
            </a:r>
            <a:r>
              <a:rPr lang="en-US" sz="1414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Treece</a:t>
            </a:r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     ctreece@mattoneillteam.com     843-754-0050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084" y="5603603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084" y="6958274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084" y="8312153"/>
            <a:ext cx="1828800" cy="12161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2" y="3865144"/>
            <a:ext cx="1436914" cy="71457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343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73</cp:revision>
  <dcterms:created xsi:type="dcterms:W3CDTF">2006-08-16T00:00:00Z</dcterms:created>
  <dcterms:modified xsi:type="dcterms:W3CDTF">2023-10-25T14:16:56Z</dcterms:modified>
</cp:coreProperties>
</file>