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4" autoAdjust="0"/>
  </p:normalViewPr>
  <p:slideViewPr>
    <p:cSldViewPr>
      <p:cViewPr>
        <p:scale>
          <a:sx n="70" d="100"/>
          <a:sy n="70" d="100"/>
        </p:scale>
        <p:origin x="-1686" y="-1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562" y="4246880"/>
            <a:ext cx="3886200" cy="2007570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6957061"/>
            <a:ext cx="7772400" cy="310134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691515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99562" y="670561"/>
            <a:ext cx="6528816" cy="357631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145792"/>
            <a:ext cx="6528816" cy="692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99562" y="5871510"/>
            <a:ext cx="3886200" cy="1728170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772400" cy="268224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3773" y="268224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01211" y="2918781"/>
            <a:ext cx="7173925" cy="2910230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66006" y="2145792"/>
            <a:ext cx="3303270" cy="628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145792"/>
            <a:ext cx="3303270" cy="628985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562" y="2145793"/>
            <a:ext cx="3303270" cy="747394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165521" y="2145793"/>
            <a:ext cx="3303270" cy="747394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165521" y="2950464"/>
            <a:ext cx="3303270" cy="548071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299562" y="2950464"/>
            <a:ext cx="3303270" cy="548071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8409940"/>
            <a:ext cx="7772400" cy="164846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835406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562" y="2145792"/>
            <a:ext cx="2874169" cy="581850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3489484" y="2145792"/>
            <a:ext cx="3979307" cy="582046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44841" y="0"/>
            <a:ext cx="3327559" cy="829818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99562" y="2346959"/>
            <a:ext cx="3886200" cy="5270081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8409940"/>
            <a:ext cx="7772400" cy="164846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8354060"/>
            <a:ext cx="7772400" cy="232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299561" y="403638"/>
            <a:ext cx="3886200" cy="194332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9562" y="335280"/>
            <a:ext cx="6528816" cy="156464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562" y="2145792"/>
            <a:ext cx="6528816" cy="637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9562" y="9597391"/>
            <a:ext cx="1246823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8287" y="9597391"/>
            <a:ext cx="3473291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3695" y="9597391"/>
            <a:ext cx="744855" cy="3632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226" y="6310762"/>
            <a:ext cx="7345746" cy="609600"/>
          </a:xfrm>
        </p:spPr>
        <p:txBody>
          <a:bodyPr>
            <a:noAutofit/>
          </a:bodyPr>
          <a:lstStyle/>
          <a:p>
            <a:pPr algn="ctr"/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Executive home in one of Mount Pleasant's most sought after </a:t>
            </a: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neighborhoods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on over an acre estate size golf course home site.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1403"/>
            <a:ext cx="7772400" cy="508198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4062 Col Vanderhorst, Dunes West,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Mt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Pleasant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35226" y="758639"/>
            <a:ext cx="7301182" cy="5488641"/>
            <a:chOff x="249244" y="758639"/>
            <a:chExt cx="7301182" cy="5488641"/>
          </a:xfrm>
        </p:grpSpPr>
        <p:grpSp>
          <p:nvGrpSpPr>
            <p:cNvPr id="5" name="Group 4"/>
            <p:cNvGrpSpPr/>
            <p:nvPr/>
          </p:nvGrpSpPr>
          <p:grpSpPr>
            <a:xfrm>
              <a:off x="250011" y="758639"/>
              <a:ext cx="2438400" cy="3659841"/>
              <a:chOff x="250011" y="757518"/>
              <a:chExt cx="2438400" cy="3659841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192" t="6107" r="3671" b="8543"/>
              <a:stretch/>
            </p:blipFill>
            <p:spPr>
              <a:xfrm>
                <a:off x="250011" y="757518"/>
                <a:ext cx="2438400" cy="1828800"/>
              </a:xfrm>
              <a:prstGeom prst="rect">
                <a:avLst/>
              </a:prstGeom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353" t="10277" r="5334" b="7514"/>
              <a:stretch/>
            </p:blipFill>
            <p:spPr>
              <a:xfrm>
                <a:off x="250011" y="2588559"/>
                <a:ext cx="2438400" cy="1828800"/>
              </a:xfrm>
              <a:prstGeom prst="rect">
                <a:avLst/>
              </a:prstGeom>
            </p:spPr>
          </p:pic>
        </p:grpSp>
        <p:grpSp>
          <p:nvGrpSpPr>
            <p:cNvPr id="16" name="Group 15"/>
            <p:cNvGrpSpPr/>
            <p:nvPr/>
          </p:nvGrpSpPr>
          <p:grpSpPr>
            <a:xfrm>
              <a:off x="249244" y="758639"/>
              <a:ext cx="7301182" cy="5488641"/>
              <a:chOff x="249244" y="759759"/>
              <a:chExt cx="7301182" cy="5488641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353" t="5475" r="4369" b="6076"/>
              <a:stretch/>
            </p:blipFill>
            <p:spPr>
              <a:xfrm>
                <a:off x="2673626" y="759759"/>
                <a:ext cx="4876800" cy="3657600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70" t="38802" r="282" b="14670"/>
              <a:stretch/>
            </p:blipFill>
            <p:spPr>
              <a:xfrm>
                <a:off x="249244" y="4419600"/>
                <a:ext cx="4862781" cy="1828800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97" t="8020" r="1747" b="7703"/>
              <a:stretch/>
            </p:blipFill>
            <p:spPr>
              <a:xfrm>
                <a:off x="5112026" y="4419600"/>
                <a:ext cx="2438400" cy="1828800"/>
              </a:xfrm>
              <a:prstGeom prst="rect">
                <a:avLst/>
              </a:prstGeom>
            </p:spPr>
          </p:pic>
        </p:grpSp>
      </p:grpSp>
      <p:sp>
        <p:nvSpPr>
          <p:cNvPr id="11" name="Rectangle 10"/>
          <p:cNvSpPr/>
          <p:nvPr/>
        </p:nvSpPr>
        <p:spPr>
          <a:xfrm>
            <a:off x="152400" y="6934201"/>
            <a:ext cx="495962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Open floor plan with 20 ft. ceilings and entertaining space! Custom gourmet kitchen includes </a:t>
            </a:r>
            <a:r>
              <a:rPr lang="en-US" sz="13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Jenn</a:t>
            </a:r>
            <a:r>
              <a:rPr lang="en-US" sz="13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-Air appliances, pot filler at gas stove top, double ovens, and granite counter top. The large master suite, comes complete with tray ceiling, gas fireplace, morning kitchen and veranda/deck overlooking the back of your huge property. The master bathroom is awesome with Jacuzzi tub, marble floors and spacious steam shower. </a:t>
            </a:r>
            <a:endParaRPr lang="en-US" sz="13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29200" y="6934201"/>
            <a:ext cx="284832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Asking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$775,000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MLS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#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1309623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4,198 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SqFt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5 Bed/4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Baths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Too many details to mention on this flyer…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26" y="8565416"/>
            <a:ext cx="893722" cy="1340583"/>
          </a:xfrm>
          <a:prstGeom prst="roundRect">
            <a:avLst/>
          </a:prstGeom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1149420" y="8565415"/>
            <a:ext cx="4870380" cy="1340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 sz="2000" b="0" i="1" kern="1200" cap="none" spc="120" baseline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2pPr>
            <a:lvl3pPr marL="914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3pPr>
            <a:lvl4pPr marL="1371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4pPr>
            <a:lvl5pPr marL="18288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Tahoma" pitchFamily="34" charset="0"/>
              </a:defRPr>
            </a:lvl5pPr>
            <a:lvl6pPr marL="22860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Light" pitchFamily="34" charset="0"/>
              </a:rPr>
              <a:t>Don Dawson</a:t>
            </a:r>
          </a:p>
          <a:p>
            <a: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3040 Highway 17 North • Mount Pleasant, SC 29466</a:t>
            </a:r>
            <a:b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1400" i="0" spc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843-514-0452 • ddawson@carolinaone.com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70447" y="9601200"/>
            <a:ext cx="2749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</a:rPr>
              <a:t>www.TeamDawsonSC.com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  <p:pic>
        <p:nvPicPr>
          <p:cNvPr id="1028" name="Picture 4" descr="http://www.charlestonaddress.com/images/CarolinaOn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553200"/>
            <a:ext cx="2039472" cy="1402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bobette.net/images/log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772" y="9258299"/>
            <a:ext cx="1219200" cy="6477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303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98</TotalTime>
  <Words>140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Mylar</vt:lpstr>
      <vt:lpstr>4062 Col Vanderhorst, Dunes West, Mt Pleasant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721 High Battery Cir, Mt Pleasant</dc:title>
  <dc:creator>CVH360</dc:creator>
  <cp:lastModifiedBy>atp1313@gmail.com</cp:lastModifiedBy>
  <cp:revision>12</cp:revision>
  <dcterms:created xsi:type="dcterms:W3CDTF">2006-08-16T00:00:00Z</dcterms:created>
  <dcterms:modified xsi:type="dcterms:W3CDTF">2013-10-02T18:13:05Z</dcterms:modified>
</cp:coreProperties>
</file>