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22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5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1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9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2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5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7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8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2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1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0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7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BEE8B-A77F-4C0E-8BCD-387685CA8F2D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E23AE-F381-4B27-B7D5-47EC5BDC6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6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arlestonconciergecottage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tel:8438103699" TargetMode="External"/><Relationship Id="rId4" Type="http://schemas.openxmlformats.org/officeDocument/2006/relationships/hyperlink" Target="mailto:ibmsn1951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outdoor, sunset, night sky&#10;&#10;Description automatically generated">
            <a:extLst>
              <a:ext uri="{FF2B5EF4-FFF2-40B4-BE49-F238E27FC236}">
                <a16:creationId xmlns:a16="http://schemas.microsoft.com/office/drawing/2014/main" id="{14F928B8-86FD-4F19-83C1-C6391D2DCB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38176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8886D0-0191-4C33-B241-59FCDEABB411}"/>
              </a:ext>
            </a:extLst>
          </p:cNvPr>
          <p:cNvSpPr txBox="1"/>
          <p:nvPr/>
        </p:nvSpPr>
        <p:spPr>
          <a:xfrm>
            <a:off x="1" y="3162615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A Perfect Corporate Rental To Retain For Your Executives.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More Spacious And Affordable Than Most Commercial Options.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571A38-DED4-4FD1-BA43-D3325A3E16A4}"/>
              </a:ext>
            </a:extLst>
          </p:cNvPr>
          <p:cNvSpPr txBox="1"/>
          <p:nvPr/>
        </p:nvSpPr>
        <p:spPr>
          <a:xfrm>
            <a:off x="1" y="3983594"/>
            <a:ext cx="7315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venir Next LT Pro" panose="020B0504020202020204" pitchFamily="34" charset="0"/>
              </a:rPr>
              <a:t>FULLY FURNISHED | 3 BEDROOM | 2 FULL BATH</a:t>
            </a:r>
          </a:p>
          <a:p>
            <a:endParaRPr lang="en-US" sz="1400" dirty="0">
              <a:latin typeface="Avenir Next LT Pro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​Master bedroom: Queen-sized bed  with adjoining bath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Bedroom 2: Full-sized bed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Bedroom 3: 2 twin-sized beds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Dining room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Sitting area adjacent to kitchen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Deep den with a sleeper queen sofa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Screened porch ”Wellness Center”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Washer and dryer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Tuscan-style porch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Ample outside furniture, grill,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 LT Pro" panose="020B0504020202020204" pitchFamily="34" charset="0"/>
              </a:rPr>
              <a:t>Upgraded towels , bedding, and kitchen dishes, cookware, etc.</a:t>
            </a:r>
          </a:p>
          <a:p>
            <a:endParaRPr lang="en-US" sz="1400" dirty="0">
              <a:latin typeface="Avenir Next LT Pro" panose="020B0504020202020204" pitchFamily="34" charset="0"/>
            </a:endParaRPr>
          </a:p>
          <a:p>
            <a:r>
              <a:rPr lang="en-US" sz="1400" b="1" dirty="0">
                <a:latin typeface="Avenir Next LT Pro" panose="020B0504020202020204" pitchFamily="34" charset="0"/>
              </a:rPr>
              <a:t>Available July 1, 2021</a:t>
            </a:r>
          </a:p>
          <a:p>
            <a:r>
              <a:rPr lang="en-US" sz="1400" dirty="0">
                <a:latin typeface="Avenir Next LT Pro" panose="020B0504020202020204" pitchFamily="34" charset="0"/>
              </a:rPr>
              <a:t>1-year lease preferred  (6 mo. minimum): $4,725/mo. | Security deposit: $2500</a:t>
            </a:r>
          </a:p>
          <a:p>
            <a:endParaRPr lang="en-US" sz="1400" dirty="0">
              <a:latin typeface="Avenir Next LT Pro" panose="020B0504020202020204" pitchFamily="34" charset="0"/>
            </a:endParaRPr>
          </a:p>
          <a:p>
            <a:r>
              <a:rPr lang="en-US" sz="1400" dirty="0">
                <a:latin typeface="Avenir Next LT Pro" panose="020B0504020202020204" pitchFamily="34" charset="0"/>
              </a:rPr>
              <a:t>​All utilities included (internet, power, water and sewer, propane). Landscaping maintenance included. Every 2 weeks housekeeping is provided and required. Concierge food delivery available.</a:t>
            </a:r>
          </a:p>
          <a:p>
            <a:endParaRPr lang="en-US" sz="1400" dirty="0">
              <a:latin typeface="Avenir Next LT Pro" panose="020B0504020202020204" pitchFamily="34" charset="0"/>
            </a:endParaRPr>
          </a:p>
          <a:p>
            <a:pPr algn="ctr"/>
            <a:r>
              <a:rPr lang="en-US" sz="1400" dirty="0">
                <a:latin typeface="Avenir Next LT Pro" panose="020B0504020202020204" pitchFamily="34" charset="0"/>
              </a:rPr>
              <a:t>For additional photos &amp; details, please visit </a:t>
            </a:r>
            <a:r>
              <a:rPr lang="en-US" sz="1400">
                <a:latin typeface="Avenir Next LT Pro" panose="020B0504020202020204" pitchFamily="34" charset="0"/>
              </a:rPr>
              <a:t>our site!</a:t>
            </a:r>
            <a:endParaRPr lang="en-US" sz="1400" dirty="0">
              <a:latin typeface="Avenir Next LT Pro" panose="020B0504020202020204" pitchFamily="34" charset="0"/>
            </a:endParaRPr>
          </a:p>
          <a:p>
            <a:pPr algn="ctr"/>
            <a:r>
              <a:rPr lang="en-US" sz="1400" dirty="0">
                <a:latin typeface="Avenir Next LT Pro" panose="020B0504020202020204" pitchFamily="34" charset="0"/>
                <a:hlinkClick r:id="rId3"/>
              </a:rPr>
              <a:t>www.charlestonconciergecottage.com</a:t>
            </a:r>
            <a:r>
              <a:rPr lang="en-US" sz="1400" dirty="0">
                <a:latin typeface="Avenir Next LT Pro" panose="020B0504020202020204" pitchFamily="34" charset="0"/>
              </a:rPr>
              <a:t> | </a:t>
            </a:r>
            <a:r>
              <a:rPr lang="en-US" sz="1400" dirty="0">
                <a:latin typeface="Avenir Next LT Pro" panose="020B0504020202020204" pitchFamily="34" charset="0"/>
                <a:hlinkClick r:id="rId4"/>
              </a:rPr>
              <a:t>ibmsn1951@gmail.com</a:t>
            </a:r>
            <a:r>
              <a:rPr lang="en-US" sz="1400" dirty="0">
                <a:latin typeface="Avenir Next LT Pro" panose="020B0504020202020204" pitchFamily="34" charset="0"/>
              </a:rPr>
              <a:t> | </a:t>
            </a:r>
            <a:r>
              <a:rPr lang="en-US" sz="1400" dirty="0">
                <a:latin typeface="Avenir Next LT Pro" panose="020B0504020202020204" pitchFamily="34" charset="0"/>
                <a:hlinkClick r:id="rId5"/>
              </a:rPr>
              <a:t>843-810-3699</a:t>
            </a:r>
            <a:endParaRPr lang="en-US" sz="1400" dirty="0">
              <a:latin typeface="Avenir Next LT Pro" panose="020B05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224A4E-F2BE-44CE-8FAC-8E565A07A09B}"/>
              </a:ext>
            </a:extLst>
          </p:cNvPr>
          <p:cNvSpPr txBox="1"/>
          <p:nvPr/>
        </p:nvSpPr>
        <p:spPr>
          <a:xfrm>
            <a:off x="0" y="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LOOKING FOR AN EXECUTIVE RENTAL?</a:t>
            </a:r>
          </a:p>
        </p:txBody>
      </p:sp>
    </p:spTree>
    <p:extLst>
      <p:ext uri="{BB962C8B-B14F-4D97-AF65-F5344CB8AC3E}">
        <p14:creationId xmlns:p14="http://schemas.microsoft.com/office/powerpoint/2010/main" val="1172168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180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2021-02-15T19:16:52Z</dcterms:created>
  <dcterms:modified xsi:type="dcterms:W3CDTF">2021-02-15T20:08:35Z</dcterms:modified>
</cp:coreProperties>
</file>