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54" d="100"/>
          <a:sy n="54" d="100"/>
        </p:scale>
        <p:origin x="2438" y="3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3/22/2023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FF7D51E-87B4-42D8-A7C8-1EFAB7726AB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1354"/>
            <a:ext cx="8229600" cy="4500563"/>
          </a:xfrm>
          <a:prstGeom prst="rect">
            <a:avLst/>
          </a:prstGeom>
          <a:ln w="3175">
            <a:solidFill>
              <a:schemeClr val="bg1"/>
            </a:solidFill>
          </a:ln>
          <a:effectLst/>
        </p:spPr>
      </p:pic>
      <p:sp>
        <p:nvSpPr>
          <p:cNvPr id="2" name="Title 1"/>
          <p:cNvSpPr>
            <a:spLocks noGrp="1"/>
          </p:cNvSpPr>
          <p:nvPr>
            <p:ph type="ctrTitle"/>
          </p:nvPr>
        </p:nvSpPr>
        <p:spPr>
          <a:xfrm>
            <a:off x="1" y="1"/>
            <a:ext cx="8229598" cy="685799"/>
          </a:xfrm>
          <a:noFill/>
          <a:effectLst/>
        </p:spPr>
        <p:txBody>
          <a:bodyPr anchor="ctr">
            <a:noAutofit/>
          </a:bodyPr>
          <a:lstStyle/>
          <a:p>
            <a:r>
              <a:rPr lang="en-US" sz="4800" b="1" i="1" dirty="0">
                <a:solidFill>
                  <a:schemeClr val="bg1"/>
                </a:solidFill>
                <a:effectLst>
                  <a:outerShdw blurRad="38100" dist="38100" dir="2700000" algn="tl">
                    <a:srgbClr val="000000">
                      <a:alpha val="43137"/>
                    </a:srgbClr>
                  </a:outerShdw>
                </a:effectLst>
                <a:latin typeface="Rastanty Cortez" panose="02000506000000020003" pitchFamily="2" charset="0"/>
              </a:rPr>
              <a:t>Southern Charm on 5 Acres</a:t>
            </a:r>
          </a:p>
        </p:txBody>
      </p:sp>
      <p:sp>
        <p:nvSpPr>
          <p:cNvPr id="14" name="Rectangle 13"/>
          <p:cNvSpPr/>
          <p:nvPr/>
        </p:nvSpPr>
        <p:spPr>
          <a:xfrm>
            <a:off x="228601" y="9098564"/>
            <a:ext cx="3456849" cy="646331"/>
          </a:xfrm>
          <a:prstGeom prst="rect">
            <a:avLst/>
          </a:prstGeom>
        </p:spPr>
        <p:txBody>
          <a:bodyPr wrap="square">
            <a:spAutoFit/>
          </a:bodyPr>
          <a:lstStyle/>
          <a:p>
            <a:pPr algn="r"/>
            <a:r>
              <a:rPr lang="en-US" sz="1200" dirty="0">
                <a:latin typeface="Century Gothic" panose="020B0502020202020204" pitchFamily="34" charset="0"/>
              </a:rPr>
              <a:t>Lake Homes Realty, LLC</a:t>
            </a:r>
          </a:p>
          <a:p>
            <a:pPr algn="r"/>
            <a:r>
              <a:rPr lang="en-US" sz="1200" dirty="0">
                <a:latin typeface="Century Gothic" panose="020B0502020202020204" pitchFamily="34" charset="0"/>
              </a:rPr>
              <a:t>Elloree, SC 29047</a:t>
            </a:r>
          </a:p>
          <a:p>
            <a:pPr algn="r"/>
            <a:r>
              <a:rPr lang="en-US" sz="1200" dirty="0">
                <a:latin typeface="Century Gothic" panose="020B0502020202020204" pitchFamily="34" charset="0"/>
              </a:rPr>
              <a:t>www.SCLakeLife.com</a:t>
            </a:r>
          </a:p>
        </p:txBody>
      </p:sp>
      <p:pic>
        <p:nvPicPr>
          <p:cNvPr id="23"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687594" y="8916903"/>
            <a:ext cx="850125"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4544152" y="9067785"/>
            <a:ext cx="3456849" cy="707886"/>
          </a:xfrm>
          <a:prstGeom prst="rect">
            <a:avLst/>
          </a:prstGeom>
        </p:spPr>
        <p:txBody>
          <a:bodyPr wrap="square">
            <a:spAutoFit/>
          </a:bodyPr>
          <a:lstStyle/>
          <a:p>
            <a:r>
              <a:rPr lang="en-US" sz="1600" dirty="0">
                <a:latin typeface="Century Gothic" panose="020B0502020202020204" pitchFamily="34" charset="0"/>
              </a:rPr>
              <a:t>Kristie Anderson</a:t>
            </a:r>
          </a:p>
          <a:p>
            <a:r>
              <a:rPr lang="en-US" sz="1200" dirty="0">
                <a:latin typeface="Century Gothic" panose="020B0502020202020204" pitchFamily="34" charset="0"/>
              </a:rPr>
              <a:t>(803) 387-9459</a:t>
            </a:r>
          </a:p>
          <a:p>
            <a:r>
              <a:rPr lang="en-US" sz="1200" dirty="0">
                <a:latin typeface="Century Gothic" panose="020B0502020202020204" pitchFamily="34" charset="0"/>
              </a:rPr>
              <a:t>kristie@sclakelife.com</a:t>
            </a:r>
          </a:p>
        </p:txBody>
      </p:sp>
      <p:sp>
        <p:nvSpPr>
          <p:cNvPr id="5" name="Rectangle 4"/>
          <p:cNvSpPr/>
          <p:nvPr/>
        </p:nvSpPr>
        <p:spPr>
          <a:xfrm>
            <a:off x="1" y="4084697"/>
            <a:ext cx="8229599" cy="738664"/>
          </a:xfrm>
          <a:prstGeom prst="rect">
            <a:avLst/>
          </a:prstGeom>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406 Old Orangeburg Road</a:t>
            </a:r>
          </a:p>
          <a:p>
            <a:pPr algn="ctr"/>
            <a:r>
              <a:rPr lang="nn-NO" sz="1800" b="1" dirty="0">
                <a:ln w="3175">
                  <a:noFill/>
                </a:ln>
                <a:solidFill>
                  <a:schemeClr val="bg2">
                    <a:lumMod val="25000"/>
                  </a:schemeClr>
                </a:solidFill>
                <a:latin typeface="Century Gothic" panose="020B0502020202020204" pitchFamily="34" charset="0"/>
              </a:rPr>
              <a:t>Cameron, SC 29030 ~ MLS# 156415 ~ $630,000</a:t>
            </a:r>
          </a:p>
        </p:txBody>
      </p:sp>
      <p:sp>
        <p:nvSpPr>
          <p:cNvPr id="3" name="Subtitle 2"/>
          <p:cNvSpPr>
            <a:spLocks noGrp="1"/>
          </p:cNvSpPr>
          <p:nvPr>
            <p:ph type="subTitle" idx="1"/>
          </p:nvPr>
        </p:nvSpPr>
        <p:spPr>
          <a:xfrm>
            <a:off x="0" y="4907127"/>
            <a:ext cx="8229599" cy="2147856"/>
          </a:xfrm>
        </p:spPr>
        <p:txBody>
          <a:bodyPr numCol="1" anchor="ctr">
            <a:noAutofit/>
          </a:bodyPr>
          <a:lstStyle/>
          <a:p>
            <a:r>
              <a:rPr lang="en-US" sz="1400" dirty="0">
                <a:solidFill>
                  <a:schemeClr val="tx1"/>
                </a:solidFill>
                <a:latin typeface="Century Gothic" panose="020B0502020202020204" pitchFamily="34" charset="0"/>
              </a:rPr>
              <a:t>In town Cameron home sits on 5+/- ac with mature pecan trees.  The Federal Style custom built home mirrors an old southern home with grand foyer, formal dinning and living rooms and large kitchen and master suite.  2 extra bedroom suites up stairs along with 2 other bedrooms sharing a jack and jill bath. The 1st floor has all hardwood floors.  In ground pool makes the dog days of summer cooler or just sit and enjoy sweet tea on the large back porch.   Property has several flowering trees and bushes for spring and summer along with the fall pecan harvest.   Please make an appointment to see this house today.</a:t>
            </a:r>
          </a:p>
        </p:txBody>
      </p:sp>
      <p:pic>
        <p:nvPicPr>
          <p:cNvPr id="12" name="Picture 11">
            <a:extLst>
              <a:ext uri="{FF2B5EF4-FFF2-40B4-BE49-F238E27FC236}">
                <a16:creationId xmlns:a16="http://schemas.microsoft.com/office/drawing/2014/main" id="{12564354-B63B-4D7D-9792-7E65CA5BB53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141800" y="7138750"/>
            <a:ext cx="2011680" cy="1508760"/>
          </a:xfrm>
          <a:prstGeom prst="rect">
            <a:avLst/>
          </a:prstGeom>
        </p:spPr>
      </p:pic>
      <p:pic>
        <p:nvPicPr>
          <p:cNvPr id="26" name="Picture 25">
            <a:extLst>
              <a:ext uri="{FF2B5EF4-FFF2-40B4-BE49-F238E27FC236}">
                <a16:creationId xmlns:a16="http://schemas.microsoft.com/office/drawing/2014/main" id="{3FFD9299-D595-423B-8AC6-B45762C384F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283600" y="7138750"/>
            <a:ext cx="1817612" cy="1508760"/>
          </a:xfrm>
          <a:prstGeom prst="rect">
            <a:avLst/>
          </a:prstGeom>
        </p:spPr>
      </p:pic>
      <p:pic>
        <p:nvPicPr>
          <p:cNvPr id="13" name="Picture 12">
            <a:extLst>
              <a:ext uri="{FF2B5EF4-FFF2-40B4-BE49-F238E27FC236}">
                <a16:creationId xmlns:a16="http://schemas.microsoft.com/office/drawing/2014/main" id="{A6BBFF3C-A2F4-2D03-C15B-1A2F26D767D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7138750"/>
            <a:ext cx="2011680" cy="1508760"/>
          </a:xfrm>
          <a:prstGeom prst="rect">
            <a:avLst/>
          </a:prstGeom>
        </p:spPr>
      </p:pic>
      <p:pic>
        <p:nvPicPr>
          <p:cNvPr id="15" name="Picture 14">
            <a:extLst>
              <a:ext uri="{FF2B5EF4-FFF2-40B4-BE49-F238E27FC236}">
                <a16:creationId xmlns:a16="http://schemas.microsoft.com/office/drawing/2014/main" id="{848CCFEF-9CF9-B7BF-51BD-6179A99B375D}"/>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231331" y="7148808"/>
            <a:ext cx="1984858" cy="1488644"/>
          </a:xfrm>
          <a:prstGeom prst="rect">
            <a:avLst/>
          </a:prstGeom>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2097</TotalTime>
  <Words>163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Rastanty Cortez</vt:lpstr>
      <vt:lpstr>Office Theme</vt:lpstr>
      <vt:lpstr>Southern Charm on 5 Acres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100</cp:revision>
  <dcterms:created xsi:type="dcterms:W3CDTF">2006-08-16T00:00:00Z</dcterms:created>
  <dcterms:modified xsi:type="dcterms:W3CDTF">2023-03-22T11:06:44Z</dcterms:modified>
</cp:coreProperties>
</file>