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4" d="100"/>
          <a:sy n="54" d="100"/>
        </p:scale>
        <p:origin x="2438" y="3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9/28/2022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354"/>
            <a:ext cx="8229600" cy="4500563"/>
          </a:xfrm>
          <a:prstGeom prst="rect">
            <a:avLst/>
          </a:prstGeom>
          <a:ln w="3175">
            <a:solidFill>
              <a:schemeClr val="bg1"/>
            </a:solidFill>
          </a:ln>
          <a:effectLst/>
        </p:spPr>
      </p:pic>
      <p:sp>
        <p:nvSpPr>
          <p:cNvPr id="2" name="Title 1"/>
          <p:cNvSpPr>
            <a:spLocks noGrp="1"/>
          </p:cNvSpPr>
          <p:nvPr>
            <p:ph type="ctrTitle"/>
          </p:nvPr>
        </p:nvSpPr>
        <p:spPr>
          <a:xfrm>
            <a:off x="1" y="1"/>
            <a:ext cx="8229598" cy="685799"/>
          </a:xfrm>
          <a:noFill/>
          <a:effectLst/>
        </p:spPr>
        <p:txBody>
          <a:bodyPr anchor="ctr">
            <a:noAutofit/>
          </a:bodyPr>
          <a:lstStyle/>
          <a:p>
            <a:r>
              <a:rPr lang="en-US" sz="3800" b="1" i="1" dirty="0">
                <a:ln>
                  <a:solidFill>
                    <a:schemeClr val="bg2">
                      <a:lumMod val="25000"/>
                    </a:schemeClr>
                  </a:solidFill>
                </a:ln>
                <a:solidFill>
                  <a:schemeClr val="bg1"/>
                </a:solidFill>
                <a:latin typeface="Cookie" panose="02000000000000000000" pitchFamily="2" charset="0"/>
              </a:rPr>
              <a:t>Charming Southern Home </a:t>
            </a:r>
            <a:r>
              <a:rPr lang="en-US" sz="3800" b="1" i="1">
                <a:ln>
                  <a:solidFill>
                    <a:schemeClr val="bg2">
                      <a:lumMod val="25000"/>
                    </a:schemeClr>
                  </a:solidFill>
                </a:ln>
                <a:solidFill>
                  <a:schemeClr val="bg1"/>
                </a:solidFill>
                <a:latin typeface="Cookie" panose="02000000000000000000" pitchFamily="2" charset="0"/>
              </a:rPr>
              <a:t>~ Sweet </a:t>
            </a:r>
            <a:r>
              <a:rPr lang="en-US" sz="3800" b="1" i="1" dirty="0">
                <a:ln>
                  <a:solidFill>
                    <a:schemeClr val="bg2">
                      <a:lumMod val="25000"/>
                    </a:schemeClr>
                  </a:solidFill>
                </a:ln>
                <a:solidFill>
                  <a:schemeClr val="bg1"/>
                </a:solidFill>
                <a:latin typeface="Cookie" panose="02000000000000000000" pitchFamily="2" charset="0"/>
              </a:rPr>
              <a:t>Price</a:t>
            </a: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latin typeface="Century Gothic" panose="020B0502020202020204" pitchFamily="34" charset="0"/>
              </a:rPr>
              <a:t>Lake Homes Realty, LLC</a:t>
            </a:r>
          </a:p>
          <a:p>
            <a:pPr algn="r"/>
            <a:r>
              <a:rPr lang="en-US" sz="1200" dirty="0">
                <a:latin typeface="Century Gothic" panose="020B0502020202020204" pitchFamily="34" charset="0"/>
              </a:rPr>
              <a:t>Elloree, SC 29047</a:t>
            </a:r>
          </a:p>
          <a:p>
            <a:pPr algn="r"/>
            <a:r>
              <a:rPr lang="en-US" sz="1200" dirty="0">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dirty="0">
                <a:latin typeface="Century Gothic" panose="020B0502020202020204" pitchFamily="34" charset="0"/>
              </a:rPr>
              <a:t>Kristie Anderson</a:t>
            </a:r>
          </a:p>
          <a:p>
            <a:r>
              <a:rPr lang="en-US" sz="1200" dirty="0">
                <a:latin typeface="Century Gothic" panose="020B0502020202020204" pitchFamily="34" charset="0"/>
              </a:rPr>
              <a:t>(803) 387-9459</a:t>
            </a:r>
          </a:p>
          <a:p>
            <a:r>
              <a:rPr lang="en-US" sz="1200" dirty="0">
                <a:latin typeface="Century Gothic" panose="020B0502020202020204" pitchFamily="34" charset="0"/>
              </a:rPr>
              <a:t>kristie@sclakelife.com</a:t>
            </a:r>
          </a:p>
        </p:txBody>
      </p:sp>
      <p:sp>
        <p:nvSpPr>
          <p:cNvPr id="5" name="Rectangle 4"/>
          <p:cNvSpPr/>
          <p:nvPr/>
        </p:nvSpPr>
        <p:spPr>
          <a:xfrm>
            <a:off x="1" y="4084697"/>
            <a:ext cx="8229599" cy="738664"/>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406 Old Orangeburg Road</a:t>
            </a:r>
          </a:p>
          <a:p>
            <a:pPr algn="ctr"/>
            <a:r>
              <a:rPr lang="nn-NO" sz="1800" b="1" dirty="0">
                <a:ln w="3175">
                  <a:noFill/>
                </a:ln>
                <a:solidFill>
                  <a:schemeClr val="bg2">
                    <a:lumMod val="25000"/>
                  </a:schemeClr>
                </a:solidFill>
                <a:latin typeface="Century Gothic" panose="020B0502020202020204" pitchFamily="34" charset="0"/>
              </a:rPr>
              <a:t>Cameron, SC 29030 ~ MLS# 22015926 ~ $630,000</a:t>
            </a:r>
          </a:p>
        </p:txBody>
      </p:sp>
      <p:sp>
        <p:nvSpPr>
          <p:cNvPr id="3" name="Subtitle 2"/>
          <p:cNvSpPr>
            <a:spLocks noGrp="1"/>
          </p:cNvSpPr>
          <p:nvPr>
            <p:ph type="subTitle" idx="1"/>
          </p:nvPr>
        </p:nvSpPr>
        <p:spPr>
          <a:xfrm>
            <a:off x="0" y="4907127"/>
            <a:ext cx="8229599" cy="2147856"/>
          </a:xfrm>
        </p:spPr>
        <p:txBody>
          <a:bodyPr numCol="1" anchor="ctr">
            <a:noAutofit/>
          </a:bodyPr>
          <a:lstStyle/>
          <a:p>
            <a:r>
              <a:rPr lang="en-US" sz="1400" dirty="0">
                <a:solidFill>
                  <a:schemeClr val="tx1"/>
                </a:solidFill>
                <a:latin typeface="Century Gothic" panose="020B0502020202020204" pitchFamily="34" charset="0"/>
              </a:rPr>
              <a:t>The home sits on 5+ ac of land in town Cameron only 10 mins off I26. This Federal Style custom built home offers 5 bedrooms, 4½ bathrooms, formal living, formal dinning, den, eat in kitchen and in ground pool. With high ceilings, beautiful trim, plank wood floors, cedar lined closets, granite counter tops, and plantation shutters this home is not missing any details. Master Suite offers his and hers walk in closets, double vanities, and fireplace all on the 1st floor. Upstairs offers 4 large bedrooms with plenty of extra storage. Cool off on those hot southern days in the pool or relaxing on the large covered porch. There are mature pecan, fig, oak and magnolia trees on the property. Detached garage used mainly for storage. Make sure you see this Calhoun county home today!!</a:t>
            </a:r>
          </a:p>
        </p:txBody>
      </p:sp>
      <p:pic>
        <p:nvPicPr>
          <p:cNvPr id="12" name="Picture 11">
            <a:extLst>
              <a:ext uri="{FF2B5EF4-FFF2-40B4-BE49-F238E27FC236}">
                <a16:creationId xmlns:a16="http://schemas.microsoft.com/office/drawing/2014/main" id="{12564354-B63B-4D7D-9792-7E65CA5BB53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141800" y="7138750"/>
            <a:ext cx="2011680" cy="1508760"/>
          </a:xfrm>
          <a:prstGeom prst="rect">
            <a:avLst/>
          </a:prstGeom>
        </p:spPr>
      </p:pic>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283600" y="7138750"/>
            <a:ext cx="1817612" cy="1508760"/>
          </a:xfrm>
          <a:prstGeom prst="rect">
            <a:avLst/>
          </a:prstGeom>
        </p:spPr>
      </p:pic>
      <p:pic>
        <p:nvPicPr>
          <p:cNvPr id="13" name="Picture 12">
            <a:extLst>
              <a:ext uri="{FF2B5EF4-FFF2-40B4-BE49-F238E27FC236}">
                <a16:creationId xmlns:a16="http://schemas.microsoft.com/office/drawing/2014/main" id="{A6BBFF3C-A2F4-2D03-C15B-1A2F26D767D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7138750"/>
            <a:ext cx="2011680" cy="1508760"/>
          </a:xfrm>
          <a:prstGeom prst="rect">
            <a:avLst/>
          </a:prstGeom>
        </p:spPr>
      </p:pic>
      <p:pic>
        <p:nvPicPr>
          <p:cNvPr id="15" name="Picture 14">
            <a:extLst>
              <a:ext uri="{FF2B5EF4-FFF2-40B4-BE49-F238E27FC236}">
                <a16:creationId xmlns:a16="http://schemas.microsoft.com/office/drawing/2014/main" id="{848CCFEF-9CF9-B7BF-51BD-6179A99B37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231331" y="7148808"/>
            <a:ext cx="1984858" cy="1488644"/>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2092</TotalTime>
  <Words>206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Cookie</vt:lpstr>
      <vt:lpstr>Office Theme</vt:lpstr>
      <vt:lpstr>Charming Southern Home ~ Sweet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97</cp:revision>
  <dcterms:created xsi:type="dcterms:W3CDTF">2006-08-16T00:00:00Z</dcterms:created>
  <dcterms:modified xsi:type="dcterms:W3CDTF">2022-09-28T16:04:07Z</dcterms:modified>
</cp:coreProperties>
</file>