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43" y="-40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354"/>
            <a:ext cx="8229600" cy="3999577"/>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3800" b="1" i="1" dirty="0">
                <a:ln>
                  <a:solidFill>
                    <a:schemeClr val="bg2">
                      <a:lumMod val="25000"/>
                    </a:schemeClr>
                  </a:solidFill>
                </a:ln>
                <a:solidFill>
                  <a:schemeClr val="bg1"/>
                </a:solidFill>
                <a:latin typeface="Cookie" panose="02000000000000000000" pitchFamily="2" charset="0"/>
              </a:rPr>
              <a:t>Open House + Live Auction</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2">
                    <a:lumMod val="25000"/>
                  </a:schemeClr>
                </a:solidFill>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22015926 ~ $650,000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The home sits on 5+ ac of land in town Cameron only 10 mins off I26. This Federal Style custom built home offers 5 bedrooms, 4½ bathrooms, formal living, formal dinning, den, eat in kitchen and in ground pool. With high ceilings, beautiful trim, plank wood floors, cedar lined closets, granite counter tops, and plantation shutters this home is not missing any details. Master Suite offers his and hers walk in closets, double vanities, and fireplace all on the 1st floor. Upstairs offers 4 large bedrooms with plenty of extra storage. Cool off on those hot southern days in the pool or relaxing on the large covered porch. There are mature pecan, fig, oak and magnolia trees on the property. Detached garage used mainly for storage. Make sure you see this Calhoun county home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07264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145280" y="7138750"/>
            <a:ext cx="2011680"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217920" y="7148808"/>
            <a:ext cx="2011680" cy="1488644"/>
          </a:xfrm>
          <a:prstGeom prst="rect">
            <a:avLst/>
          </a:prstGeom>
        </p:spPr>
      </p:pic>
      <p:sp>
        <p:nvSpPr>
          <p:cNvPr id="4" name="Rectangle 3">
            <a:extLst>
              <a:ext uri="{FF2B5EF4-FFF2-40B4-BE49-F238E27FC236}">
                <a16:creationId xmlns:a16="http://schemas.microsoft.com/office/drawing/2014/main" id="{1690CDE1-6285-0113-17D0-E2032F97D5C0}"/>
              </a:ext>
            </a:extLst>
          </p:cNvPr>
          <p:cNvSpPr/>
          <p:nvPr/>
        </p:nvSpPr>
        <p:spPr>
          <a:xfrm>
            <a:off x="1" y="3262267"/>
            <a:ext cx="8229599" cy="738664"/>
          </a:xfrm>
          <a:prstGeom prst="rect">
            <a:avLst/>
          </a:prstGeom>
          <a:gradFill>
            <a:gsLst>
              <a:gs pos="16000">
                <a:srgbClr val="F9FBFD">
                  <a:alpha val="50000"/>
                </a:srgbClr>
              </a:gs>
              <a:gs pos="0">
                <a:schemeClr val="accent1">
                  <a:lumMod val="5000"/>
                  <a:lumOff val="95000"/>
                  <a:alpha val="0"/>
                </a:schemeClr>
              </a:gs>
              <a:gs pos="100000">
                <a:schemeClr val="bg1"/>
              </a:gs>
            </a:gsLst>
            <a:lin ang="5400000" scaled="1"/>
          </a:gradFill>
        </p:spPr>
        <p:txBody>
          <a:bodyPr wrap="square">
            <a:spAutoFit/>
          </a:bodyPr>
          <a:lstStyle/>
          <a:p>
            <a:pPr algn="ctr"/>
            <a:r>
              <a:rPr lang="en-US" sz="2400" b="1" dirty="0">
                <a:ln w="3175">
                  <a:solidFill>
                    <a:srgbClr val="FF0000"/>
                  </a:solidFill>
                </a:ln>
                <a:solidFill>
                  <a:srgbClr val="C00000"/>
                </a:solidFill>
                <a:effectLst>
                  <a:outerShdw blurRad="38100" dist="38100" dir="2700000" algn="tl">
                    <a:srgbClr val="000000">
                      <a:alpha val="43137"/>
                    </a:srgbClr>
                  </a:outerShdw>
                </a:effectLst>
                <a:latin typeface="Century Gothic" panose="020B0502020202020204" pitchFamily="34" charset="0"/>
              </a:rPr>
              <a:t>Saturday Open House &amp; Live Auction Begin at 9am</a:t>
            </a:r>
          </a:p>
          <a:p>
            <a:pPr algn="ctr"/>
            <a:r>
              <a:rPr lang="nn-NO" sz="1800" b="1" dirty="0">
                <a:ln w="3175">
                  <a:solidFill>
                    <a:srgbClr val="FF0000"/>
                  </a:solidFill>
                </a:ln>
                <a:solidFill>
                  <a:srgbClr val="C00000"/>
                </a:solidFill>
                <a:effectLst>
                  <a:outerShdw blurRad="38100" dist="38100" dir="2700000" algn="tl">
                    <a:srgbClr val="000000">
                      <a:alpha val="43137"/>
                    </a:srgbClr>
                  </a:outerShdw>
                </a:effectLst>
                <a:latin typeface="Century Gothic" panose="020B0502020202020204" pitchFamily="34" charset="0"/>
              </a:rPr>
              <a:t>https://www.auctionzip.com/Listings/3712771.html</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2209</TotalTime>
  <Words>227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Open House + Live Auction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96</cp:revision>
  <dcterms:created xsi:type="dcterms:W3CDTF">2006-08-16T00:00:00Z</dcterms:created>
  <dcterms:modified xsi:type="dcterms:W3CDTF">2022-08-17T12:37:13Z</dcterms:modified>
</cp:coreProperties>
</file>