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18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7"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9786" y="48140"/>
            <a:ext cx="3834855" cy="511314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10334" y="8839152"/>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897339" y="2646680"/>
            <a:ext cx="3877759" cy="2514600"/>
          </a:xfrm>
        </p:spPr>
        <p:txBody>
          <a:bodyPr anchor="t">
            <a:noAutofit/>
          </a:bodyPr>
          <a:lstStyle/>
          <a:p>
            <a:r>
              <a:rPr lang="en-US" sz="2000" b="1" dirty="0">
                <a:solidFill>
                  <a:schemeClr val="bg1"/>
                </a:solidFill>
                <a:latin typeface="Georgia" panose="02040502050405020303" pitchFamily="18" charset="0"/>
                <a:cs typeface="Microsoft Sans Serif" panose="020B0604020202020204" pitchFamily="34" charset="0"/>
              </a:rPr>
              <a:t>4078 Hartland Street</a:t>
            </a:r>
            <a:br>
              <a:rPr lang="en-US" sz="2000" b="1" dirty="0">
                <a:solidFill>
                  <a:schemeClr val="bg1"/>
                </a:solidFill>
                <a:latin typeface="Georgia" panose="02040502050405020303" pitchFamily="18" charset="0"/>
                <a:cs typeface="Microsoft Sans Serif" panose="020B0604020202020204" pitchFamily="34" charset="0"/>
              </a:rPr>
            </a:br>
            <a:r>
              <a:rPr lang="en-US" sz="1800" dirty="0">
                <a:solidFill>
                  <a:schemeClr val="bg1"/>
                </a:solidFill>
                <a:latin typeface="Georgia" panose="02040502050405020303" pitchFamily="18" charset="0"/>
                <a:cs typeface="Microsoft Sans Serif" panose="020B0604020202020204" pitchFamily="34" charset="0"/>
              </a:rPr>
              <a:t>Ashley Park</a:t>
            </a:r>
            <a:br>
              <a:rPr lang="en-US" sz="1800" dirty="0">
                <a:solidFill>
                  <a:schemeClr val="bg1"/>
                </a:solidFill>
                <a:latin typeface="Georgia" panose="02040502050405020303" pitchFamily="18" charset="0"/>
                <a:cs typeface="Microsoft Sans Serif" panose="020B0604020202020204" pitchFamily="34" charset="0"/>
              </a:rPr>
            </a:br>
            <a:r>
              <a:rPr lang="en-US" sz="1800" dirty="0">
                <a:solidFill>
                  <a:schemeClr val="bg1"/>
                </a:solidFill>
                <a:latin typeface="Georgia" panose="02040502050405020303" pitchFamily="18" charset="0"/>
                <a:cs typeface="Microsoft Sans Serif" panose="020B0604020202020204" pitchFamily="34" charset="0"/>
              </a:rPr>
              <a:t>Charleston, SC 29414</a:t>
            </a:r>
            <a:br>
              <a:rPr lang="en-US" sz="1800" dirty="0">
                <a:solidFill>
                  <a:schemeClr val="bg1"/>
                </a:solidFill>
                <a:latin typeface="Georgia" panose="02040502050405020303" pitchFamily="18" charset="0"/>
                <a:cs typeface="Microsoft Sans Serif" panose="020B0604020202020204" pitchFamily="34" charset="0"/>
              </a:rPr>
            </a:br>
            <a:r>
              <a:rPr lang="en-US" sz="1800" dirty="0">
                <a:solidFill>
                  <a:schemeClr val="bg1"/>
                </a:solidFill>
                <a:latin typeface="Georgia" panose="02040502050405020303" pitchFamily="18" charset="0"/>
                <a:cs typeface="Microsoft Sans Serif" panose="020B0604020202020204" pitchFamily="34" charset="0"/>
              </a:rPr>
              <a:t>MLS# 18005518</a:t>
            </a:r>
            <a:br>
              <a:rPr lang="en-US" sz="1800" dirty="0">
                <a:solidFill>
                  <a:schemeClr val="bg1"/>
                </a:solidFill>
                <a:latin typeface="Georgia" panose="02040502050405020303" pitchFamily="18" charset="0"/>
                <a:cs typeface="Microsoft Sans Serif" panose="020B0604020202020204" pitchFamily="34" charset="0"/>
              </a:rPr>
            </a:br>
            <a:r>
              <a:rPr lang="en-US" sz="1800" dirty="0">
                <a:solidFill>
                  <a:schemeClr val="bg1"/>
                </a:solidFill>
                <a:latin typeface="Georgia" panose="02040502050405020303" pitchFamily="18" charset="0"/>
                <a:cs typeface="Microsoft Sans Serif" panose="020B0604020202020204" pitchFamily="34" charset="0"/>
              </a:rPr>
              <a:t>$244,000</a:t>
            </a:r>
            <a:endParaRPr lang="en-US" sz="1050" dirty="0">
              <a:solidFill>
                <a:schemeClr val="bg1"/>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8" y="5161281"/>
            <a:ext cx="3889244" cy="3270588"/>
          </a:xfrm>
        </p:spPr>
        <p:txBody>
          <a:bodyPr anchor="ctr">
            <a:noAutofit/>
          </a:bodyPr>
          <a:lstStyle/>
          <a:p>
            <a:r>
              <a:rPr lang="en-US" sz="1500" b="1" i="1" dirty="0">
                <a:solidFill>
                  <a:schemeClr val="tx1"/>
                </a:solidFill>
                <a:latin typeface="Georgia" panose="02040502050405020303" pitchFamily="18" charset="0"/>
                <a:cs typeface="Microsoft Sans Serif" panose="020B0604020202020204" pitchFamily="34" charset="0"/>
              </a:rPr>
              <a:t>The perfect home! </a:t>
            </a:r>
          </a:p>
          <a:p>
            <a:endParaRPr lang="en-US" sz="1500" b="1" i="1" dirty="0">
              <a:solidFill>
                <a:schemeClr val="tx1"/>
              </a:solidFill>
              <a:latin typeface="Georgia" panose="02040502050405020303" pitchFamily="18" charset="0"/>
              <a:cs typeface="Microsoft Sans Serif" panose="020B0604020202020204" pitchFamily="34" charset="0"/>
            </a:endParaRPr>
          </a:p>
          <a:p>
            <a:r>
              <a:rPr lang="en-US" sz="1500" dirty="0">
                <a:solidFill>
                  <a:schemeClr val="tx1"/>
                </a:solidFill>
                <a:latin typeface="Georgia" panose="02040502050405020303" pitchFamily="18" charset="0"/>
                <a:cs typeface="Microsoft Sans Serif" panose="020B0604020202020204" pitchFamily="34" charset="0"/>
              </a:rPr>
              <a:t>Immaculately maintained and cared for. Leave your worries at the door knowing that this two year old home has it all and is turn key ready. This three bedroom two and a half bathroom home boasts a layout that makes sense. Located in Ashley Park makes a convenient location and down the street from the high school. Enjoy afternoons on the oversized screened in back porch with views of the pond. Truly a spectacular place to call home.</a:t>
            </a:r>
          </a:p>
        </p:txBody>
      </p:sp>
      <p:sp>
        <p:nvSpPr>
          <p:cNvPr id="6" name="Rectangle 5"/>
          <p:cNvSpPr/>
          <p:nvPr/>
        </p:nvSpPr>
        <p:spPr>
          <a:xfrm>
            <a:off x="3894641" y="8839152"/>
            <a:ext cx="3877759" cy="707886"/>
          </a:xfrm>
          <a:prstGeom prst="rect">
            <a:avLst/>
          </a:prstGeom>
        </p:spPr>
        <p:txBody>
          <a:bodyPr wrap="square">
            <a:spAutoFit/>
          </a:bodyPr>
          <a:lstStyle/>
          <a:p>
            <a:pPr algn="r"/>
            <a:r>
              <a:rPr lang="en-US" sz="1600" b="1" dirty="0">
                <a:latin typeface="Georgia" panose="02040502050405020303" pitchFamily="18" charset="0"/>
                <a:cs typeface="Microsoft Sans Serif" panose="020B0604020202020204" pitchFamily="34" charset="0"/>
              </a:rPr>
              <a:t>Kelly Rozier</a:t>
            </a:r>
          </a:p>
          <a:p>
            <a:pPr algn="r"/>
            <a:r>
              <a:rPr lang="en-US" sz="1200" dirty="0">
                <a:latin typeface="Georgia" panose="02040502050405020303" pitchFamily="18" charset="0"/>
                <a:cs typeface="Microsoft Sans Serif" panose="020B0604020202020204" pitchFamily="34" charset="0"/>
              </a:rPr>
              <a:t>(843) 209-3129</a:t>
            </a:r>
          </a:p>
          <a:p>
            <a:pPr algn="r"/>
            <a:r>
              <a:rPr lang="en-US" sz="1200" dirty="0">
                <a:latin typeface="Georgia" panose="02040502050405020303" pitchFamily="18" charset="0"/>
                <a:cs typeface="Microsoft Sans Serif" panose="020B0604020202020204" pitchFamily="34" charset="0"/>
              </a:rPr>
              <a:t>kelly.rozier@agentownedrealty.com</a:t>
            </a:r>
          </a:p>
        </p:txBody>
      </p:sp>
      <p:sp>
        <p:nvSpPr>
          <p:cNvPr id="9" name="Rectangle 8"/>
          <p:cNvSpPr/>
          <p:nvPr/>
        </p:nvSpPr>
        <p:spPr>
          <a:xfrm>
            <a:off x="5397" y="9601200"/>
            <a:ext cx="7772400" cy="446276"/>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a:p>
            <a:pPr algn="ctr"/>
            <a:r>
              <a:rPr lang="en-US" sz="800" dirty="0">
                <a:latin typeface="Georgia" panose="02040502050405020303" pitchFamily="18" charset="0"/>
                <a:cs typeface="Microsoft Sans Serif" panose="020B0604020202020204" pitchFamily="34" charset="0"/>
              </a:rPr>
              <a:t>www.AgentOwned.com</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3897340" y="48140"/>
            <a:ext cx="3877757" cy="2062103"/>
          </a:xfrm>
          <a:prstGeom prst="rect">
            <a:avLst/>
          </a:prstGeom>
          <a:noFill/>
        </p:spPr>
        <p:txBody>
          <a:bodyPr wrap="square" lIns="91440" tIns="45720" rIns="91440" bIns="45720">
            <a:spAutoFit/>
          </a:bodyPr>
          <a:lstStyle/>
          <a:p>
            <a:pPr algn="ctr"/>
            <a:r>
              <a:rPr lang="en-US" sz="32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2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2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200" b="1" cap="none" spc="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3</a:t>
            </a:r>
            <a:r>
              <a:rPr lang="en-US" sz="3200" b="1" cap="none" spc="0" baseline="3000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rd</a:t>
            </a:r>
            <a:r>
              <a:rPr lang="en-US" sz="3200" b="1" cap="none" spc="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12-2 </a:t>
            </a:r>
            <a:endParaRPr lang="en-US" sz="32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endParaRPr>
          </a:p>
        </p:txBody>
      </p:sp>
      <p:sp>
        <p:nvSpPr>
          <p:cNvPr id="8" name="Rectangle 7"/>
          <p:cNvSpPr/>
          <p:nvPr/>
        </p:nvSpPr>
        <p:spPr>
          <a:xfrm>
            <a:off x="-3762075" y="2462960"/>
            <a:ext cx="372810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344117" y="4452931"/>
            <a:ext cx="2984203" cy="3978938"/>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7" name="Rectangle 26"/>
          <p:cNvSpPr/>
          <p:nvPr/>
        </p:nvSpPr>
        <p:spPr>
          <a:xfrm>
            <a:off x="-2803" y="883915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255</TotalTime>
  <Words>138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Georgia</vt:lpstr>
      <vt:lpstr>Microsoft Sans Serif</vt:lpstr>
      <vt:lpstr>Narkisim</vt:lpstr>
      <vt:lpstr>Office Theme</vt:lpstr>
      <vt:lpstr>4078 Hartland Street Ashley Park Charleston, SC 29414 MLS# 18005518 $244,000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2018-03-02T16:55:27Z</dcterms:modified>
</cp:coreProperties>
</file>