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500" dirty="0">
                <a:latin typeface="Century Gothic" panose="020B0502020202020204" pitchFamily="34" charset="0"/>
              </a:rPr>
              <a:t>This gorgeous home is priced to sell! As close as you can get to new construction! Immediately you will notice the full front porch and brick accents when you pull into the driveway. Stepping in the door you will find a separate dining room (or office space). Continue through the foyer to the spacious, eat in kitchen and over sized family room. The kitchen has smooth top range, built in microwave, dishwasher, refrigerator custom cabinets, tile back splash and an island. Plenty of space for the chef in the family! Upstairs you will find a large open loft and three spacious bedrooms. The master suite is oversized with a large bathroom and walk in closet. This home is tastefully painted, clean and ready for a new owner. Sellers are motivated are and ready for an offer!</a:t>
            </a:r>
            <a:endParaRPr lang="en-US" sz="1500" dirty="0">
              <a:latin typeface="Century Gothic" panose="020B050202020202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bg2">
                  <a:lumMod val="50000"/>
                </a:schemeClr>
              </a:gs>
              <a:gs pos="100000">
                <a:schemeClr val="accent1">
                  <a:tint val="23500"/>
                  <a:satMod val="160000"/>
                  <a:alpha val="0"/>
                </a:schemeClr>
              </a:gs>
            </a:gsLst>
            <a:lin ang="5400000" scaled="0"/>
          </a:gradFill>
        </p:spPr>
        <p:txBody>
          <a:bodyPr anchor="t">
            <a:normAutofit/>
          </a:bodyPr>
          <a:lstStyle/>
          <a:p>
            <a:r>
              <a:rPr lang="en-US" sz="3900" i="1" dirty="0" smtClean="0">
                <a:solidFill>
                  <a:schemeClr val="bg1"/>
                </a:solidFill>
                <a:effectLst>
                  <a:outerShdw blurRad="38100" dist="38100" dir="2700000" algn="tl">
                    <a:srgbClr val="000000">
                      <a:alpha val="43137"/>
                    </a:srgbClr>
                  </a:outerShdw>
                </a:effectLst>
                <a:latin typeface="Castellar" panose="020A0402060406010301" pitchFamily="18" charset="0"/>
              </a:rPr>
              <a:t>Bring Your </a:t>
            </a:r>
            <a:r>
              <a:rPr lang="en-US" sz="3900" i="1" dirty="0" err="1" smtClean="0">
                <a:solidFill>
                  <a:schemeClr val="bg1"/>
                </a:solidFill>
                <a:effectLst>
                  <a:outerShdw blurRad="38100" dist="38100" dir="2700000" algn="tl">
                    <a:srgbClr val="000000">
                      <a:alpha val="43137"/>
                    </a:srgbClr>
                  </a:outerShdw>
                </a:effectLst>
                <a:latin typeface="Castellar" panose="020A0402060406010301" pitchFamily="18" charset="0"/>
              </a:rPr>
              <a:t>OfferS</a:t>
            </a:r>
            <a:r>
              <a:rPr lang="en-US" sz="3900" i="1" dirty="0" smtClean="0">
                <a:solidFill>
                  <a:schemeClr val="bg1"/>
                </a:solidFill>
                <a:effectLst>
                  <a:outerShdw blurRad="38100" dist="38100" dir="2700000" algn="tl">
                    <a:srgbClr val="000000">
                      <a:alpha val="43137"/>
                    </a:srgbClr>
                  </a:outerShdw>
                </a:effectLst>
                <a:latin typeface="Castellar" panose="020A0402060406010301" pitchFamily="18" charset="0"/>
              </a:rPr>
              <a:t>!</a:t>
            </a:r>
            <a:endParaRPr lang="en-US" sz="3900" i="1"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407 Pine Hill Lane</a:t>
            </a:r>
            <a:endParaRPr lang="en-US" sz="3200" dirty="0" smtClean="0">
              <a:latin typeface="Century Gothic" panose="020B0502020202020204" pitchFamily="34" charset="0"/>
            </a:endParaRPr>
          </a:p>
          <a:p>
            <a:pPr algn="ctr"/>
            <a:endParaRPr lang="en-US" sz="2400" dirty="0" smtClean="0">
              <a:latin typeface="Century Gothic" panose="020B0502020202020204" pitchFamily="34" charset="0"/>
            </a:endParaRPr>
          </a:p>
          <a:p>
            <a:pPr algn="ctr"/>
            <a:r>
              <a:rPr lang="en-US" sz="2400" dirty="0" err="1">
                <a:latin typeface="Century Gothic" panose="020B0502020202020204" pitchFamily="34" charset="0"/>
              </a:rPr>
              <a:t>Brickhope</a:t>
            </a:r>
            <a:r>
              <a:rPr lang="en-US" sz="2400" dirty="0">
                <a:latin typeface="Century Gothic" panose="020B0502020202020204" pitchFamily="34" charset="0"/>
              </a:rPr>
              <a:t> Plantation</a:t>
            </a:r>
          </a:p>
          <a:p>
            <a:pPr algn="ctr"/>
            <a:r>
              <a:rPr lang="en-US" sz="2400" dirty="0">
                <a:latin typeface="Century Gothic" panose="020B0502020202020204" pitchFamily="34" charset="0"/>
              </a:rPr>
              <a:t>Goose Creek, SC 29445</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1425406 | $</a:t>
            </a:r>
            <a:r>
              <a:rPr lang="en-US" dirty="0" smtClean="0">
                <a:latin typeface="Century Gothic" panose="020B0502020202020204" pitchFamily="34" charset="0"/>
              </a:rPr>
              <a:t>193,400</a:t>
            </a:r>
          </a:p>
          <a:p>
            <a:pPr algn="ctr"/>
            <a:r>
              <a:rPr lang="en-US" dirty="0" smtClean="0">
                <a:latin typeface="Century Gothic" panose="020B0502020202020204" pitchFamily="34" charset="0"/>
              </a:rPr>
              <a:t>3 </a:t>
            </a:r>
            <a:r>
              <a:rPr lang="en-US" dirty="0" smtClean="0">
                <a:latin typeface="Century Gothic" panose="020B0502020202020204" pitchFamily="34" charset="0"/>
              </a:rPr>
              <a:t>Bed / </a:t>
            </a:r>
            <a:r>
              <a:rPr lang="en-US" dirty="0" smtClean="0">
                <a:latin typeface="Century Gothic" panose="020B0502020202020204" pitchFamily="34" charset="0"/>
              </a:rPr>
              <a:t>2½  </a:t>
            </a:r>
            <a:r>
              <a:rPr lang="en-US" dirty="0" smtClean="0">
                <a:latin typeface="Century Gothic" panose="020B0502020202020204" pitchFamily="34" charset="0"/>
              </a:rPr>
              <a:t>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Homes</a:t>
            </a:r>
          </a:p>
          <a:p>
            <a:pPr algn="r"/>
            <a:r>
              <a:rPr lang="en-US" sz="1600" dirty="0">
                <a:latin typeface="Century Gothic" panose="020B0502020202020204" pitchFamily="34" charset="0"/>
              </a:rPr>
              <a:t>111 Spring Hall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200</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Bring Your OfferS!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10</cp:revision>
  <dcterms:created xsi:type="dcterms:W3CDTF">2006-08-16T00:00:00Z</dcterms:created>
  <dcterms:modified xsi:type="dcterms:W3CDTF">2015-04-06T00:25:28Z</dcterms:modified>
</cp:coreProperties>
</file>