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02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85379"/>
          </a:xfrm>
          <a:prstGeom prst="rect">
            <a:avLst/>
          </a:prstGeom>
        </p:spPr>
      </p:pic>
      <p:sp>
        <p:nvSpPr>
          <p:cNvPr id="2" name="Title 1"/>
          <p:cNvSpPr>
            <a:spLocks noGrp="1"/>
          </p:cNvSpPr>
          <p:nvPr>
            <p:ph type="ctrTitle"/>
          </p:nvPr>
        </p:nvSpPr>
        <p:spPr>
          <a:xfrm>
            <a:off x="0" y="0"/>
            <a:ext cx="9144000" cy="836872"/>
          </a:xfrm>
          <a:noFill/>
        </p:spPr>
        <p:txBody>
          <a:bodyPr anchor="t">
            <a:noAutofit/>
          </a:bodyPr>
          <a:lstStyle/>
          <a:p>
            <a:r>
              <a:rPr lang="en-US" sz="3200" i="1" dirty="0" smtClean="0">
                <a:solidFill>
                  <a:schemeClr val="bg2">
                    <a:lumMod val="75000"/>
                  </a:schemeClr>
                </a:solidFill>
                <a:effectLst>
                  <a:outerShdw blurRad="38100" dist="38100" dir="2700000" algn="tl">
                    <a:srgbClr val="000000">
                      <a:alpha val="43137"/>
                    </a:srgbClr>
                  </a:outerShdw>
                </a:effectLst>
                <a:latin typeface="Century Gothic" panose="020B0502020202020204" pitchFamily="34" charset="0"/>
              </a:rPr>
              <a:t>4 Bedrooms Under $200,000</a:t>
            </a:r>
            <a:endParaRPr lang="en-US" sz="3200" i="1" dirty="0">
              <a:solidFill>
                <a:schemeClr val="bg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4633984"/>
            <a:ext cx="9144000" cy="1385816"/>
          </a:xfrm>
        </p:spPr>
        <p:txBody>
          <a:bodyPr>
            <a:noAutofit/>
          </a:bodyPr>
          <a:lstStyle/>
          <a:p>
            <a:r>
              <a:rPr lang="en-US" sz="1200" dirty="0">
                <a:solidFill>
                  <a:schemeClr val="bg1"/>
                </a:solidFill>
                <a:effectLst>
                  <a:outerShdw blurRad="38100" dist="38100" dir="2700000" algn="tl">
                    <a:srgbClr val="000000">
                      <a:alpha val="43137"/>
                    </a:srgbClr>
                  </a:outerShdw>
                </a:effectLst>
                <a:latin typeface="+mj-lt"/>
              </a:rPr>
              <a:t>Looking for a large 4 bedroom home with nice backyard on a cul-de-sac? This home is big (over 2300sq </a:t>
            </a:r>
            <a:r>
              <a:rPr lang="en-US" sz="1200" dirty="0" err="1">
                <a:solidFill>
                  <a:schemeClr val="bg1"/>
                </a:solidFill>
                <a:effectLst>
                  <a:outerShdw blurRad="38100" dist="38100" dir="2700000" algn="tl">
                    <a:srgbClr val="000000">
                      <a:alpha val="43137"/>
                    </a:srgbClr>
                  </a:outerShdw>
                </a:effectLst>
                <a:latin typeface="+mj-lt"/>
              </a:rPr>
              <a:t>ft</a:t>
            </a:r>
            <a:r>
              <a:rPr lang="en-US" sz="1200" dirty="0">
                <a:solidFill>
                  <a:schemeClr val="bg1"/>
                </a:solidFill>
                <a:effectLst>
                  <a:outerShdw blurRad="38100" dist="38100" dir="2700000" algn="tl">
                    <a:srgbClr val="000000">
                      <a:alpha val="43137"/>
                    </a:srgbClr>
                  </a:outerShdw>
                </a:effectLst>
                <a:latin typeface="+mj-lt"/>
              </a:rPr>
              <a:t>) and very well maintained. The downstairs features a living room, formal dining room and a family room. Both the dining and living room have wood floors and newer carpet in the family room. The kitchen is open and comes with all the appliances. Enjoy the sunroom for relaxation! Upstairs you will find a lovely, spacious master bedroom with a vaulted ceiling and walk in closet. The master bath has a separate tub &amp; shower and dual sinks. The other bedrooms are all nice sized. The backyard backs up to woods and has a privacy fence and includes a quality wooden </a:t>
            </a:r>
            <a:r>
              <a:rPr lang="en-US" sz="1200" dirty="0" err="1">
                <a:solidFill>
                  <a:schemeClr val="bg1"/>
                </a:solidFill>
                <a:effectLst>
                  <a:outerShdw blurRad="38100" dist="38100" dir="2700000" algn="tl">
                    <a:srgbClr val="000000">
                      <a:alpha val="43137"/>
                    </a:srgbClr>
                  </a:outerShdw>
                </a:effectLst>
                <a:latin typeface="+mj-lt"/>
              </a:rPr>
              <a:t>playset</a:t>
            </a:r>
            <a:r>
              <a:rPr lang="en-US" sz="1200" dirty="0">
                <a:solidFill>
                  <a:schemeClr val="bg1"/>
                </a:solidFill>
                <a:effectLst>
                  <a:outerShdw blurRad="38100" dist="38100" dir="2700000" algn="tl">
                    <a:srgbClr val="000000">
                      <a:alpha val="43137"/>
                    </a:srgbClr>
                  </a:outerShdw>
                </a:effectLst>
                <a:latin typeface="+mj-lt"/>
              </a:rPr>
              <a:t> and a nice storage shed. The detached 2 car garage offers even more storage space. Lakes of Summerville features a community swimming pool among the amenities offered. </a:t>
            </a:r>
            <a:r>
              <a:rPr lang="en-US" sz="1200" b="1" i="1" dirty="0">
                <a:solidFill>
                  <a:schemeClr val="bg1"/>
                </a:solidFill>
                <a:effectLst>
                  <a:outerShdw blurRad="38100" dist="38100" dir="2700000" algn="tl">
                    <a:srgbClr val="000000">
                      <a:alpha val="43137"/>
                    </a:srgbClr>
                  </a:outerShdw>
                </a:effectLst>
                <a:latin typeface="+mj-lt"/>
              </a:rPr>
              <a:t>Schedule your showing today!</a:t>
            </a:r>
            <a:endParaRPr lang="en-US" sz="1200" b="1" i="1"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76200"/>
            <a:ext cx="1143000" cy="760672"/>
          </a:xfrm>
          <a:prstGeom prst="rect">
            <a:avLst/>
          </a:prstGeom>
          <a:ln>
            <a:solidFill>
              <a:schemeClr val="bg1"/>
            </a:solid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275" y="1908395"/>
            <a:ext cx="1143000" cy="760672"/>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275" y="86387"/>
            <a:ext cx="1143000" cy="760672"/>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640716"/>
            <a:ext cx="1371600" cy="91280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 y="990600"/>
            <a:ext cx="1143000" cy="760672"/>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0286" y="4709088"/>
            <a:ext cx="1371600" cy="912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5275" y="997391"/>
            <a:ext cx="1143000" cy="760672"/>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0" y="6085379"/>
            <a:ext cx="9144000" cy="800219"/>
          </a:xfrm>
          <a:prstGeom prst="rect">
            <a:avLst/>
          </a:prstGeom>
        </p:spPr>
        <p:txBody>
          <a:bodyPr wrap="square">
            <a:spAutoFit/>
          </a:bodyPr>
          <a:lstStyle/>
          <a:p>
            <a:pPr algn="ctr"/>
            <a:r>
              <a:rPr lang="en-US" b="1" dirty="0" smtClean="0">
                <a:solidFill>
                  <a:schemeClr val="accent1"/>
                </a:solidFill>
              </a:rPr>
              <a:t>Mike Goldston, Realtor</a:t>
            </a:r>
          </a:p>
          <a:p>
            <a:pPr algn="ctr"/>
            <a:r>
              <a:rPr lang="en-US" sz="1600" dirty="0">
                <a:solidFill>
                  <a:schemeClr val="accent1"/>
                </a:solidFill>
              </a:rPr>
              <a:t>mikesellscharleston@gmail.com | </a:t>
            </a:r>
            <a:r>
              <a:rPr lang="en-US" sz="1600" dirty="0" smtClean="0">
                <a:solidFill>
                  <a:schemeClr val="accent1"/>
                </a:solidFill>
              </a:rPr>
              <a:t>843-343-7026</a:t>
            </a:r>
            <a:r>
              <a:rPr lang="en-US" sz="1600" dirty="0" smtClean="0">
                <a:solidFill>
                  <a:schemeClr val="accent1"/>
                </a:solidFill>
              </a:rPr>
              <a:t> </a:t>
            </a:r>
            <a:r>
              <a:rPr lang="en-US" sz="1600" dirty="0" smtClean="0">
                <a:solidFill>
                  <a:schemeClr val="accent1"/>
                </a:solidFill>
              </a:rPr>
              <a:t>| </a:t>
            </a:r>
            <a:r>
              <a:rPr lang="en-US" sz="1600" dirty="0" smtClean="0">
                <a:solidFill>
                  <a:schemeClr val="accent1"/>
                </a:solidFill>
              </a:rPr>
              <a:t>www.cometocharlestonsc.com</a:t>
            </a:r>
            <a:endParaRPr lang="en-US" sz="1600" dirty="0" smtClean="0">
              <a:solidFill>
                <a:schemeClr val="accent1"/>
              </a:solidFill>
            </a:endParaRPr>
          </a:p>
          <a:p>
            <a:pPr algn="ctr"/>
            <a:r>
              <a:rPr lang="en-US" sz="1200" dirty="0" smtClean="0">
                <a:solidFill>
                  <a:schemeClr val="accent1">
                    <a:lumMod val="40000"/>
                    <a:lumOff val="60000"/>
                  </a:schemeClr>
                </a:solidFill>
              </a:rPr>
              <a:t>Brand </a:t>
            </a:r>
            <a:r>
              <a:rPr lang="en-US" sz="1200" dirty="0">
                <a:solidFill>
                  <a:schemeClr val="accent1">
                    <a:lumMod val="40000"/>
                    <a:lumOff val="60000"/>
                  </a:schemeClr>
                </a:solidFill>
              </a:rPr>
              <a:t>Name Real </a:t>
            </a:r>
            <a:r>
              <a:rPr lang="en-US" sz="1200" dirty="0" smtClean="0">
                <a:solidFill>
                  <a:schemeClr val="accent1">
                    <a:lumMod val="40000"/>
                    <a:lumOff val="60000"/>
                  </a:schemeClr>
                </a:solidFill>
              </a:rPr>
              <a:t>Estate | </a:t>
            </a:r>
            <a:r>
              <a:rPr lang="fr-FR" sz="1200" dirty="0">
                <a:solidFill>
                  <a:schemeClr val="accent1">
                    <a:lumMod val="40000"/>
                    <a:lumOff val="60000"/>
                  </a:schemeClr>
                </a:solidFill>
              </a:rPr>
              <a:t>4 </a:t>
            </a:r>
            <a:r>
              <a:rPr lang="fr-FR" sz="1200" dirty="0" err="1" smtClean="0">
                <a:solidFill>
                  <a:schemeClr val="accent1">
                    <a:lumMod val="40000"/>
                    <a:lumOff val="60000"/>
                  </a:schemeClr>
                </a:solidFill>
              </a:rPr>
              <a:t>Carriage</a:t>
            </a:r>
            <a:r>
              <a:rPr lang="fr-FR" sz="1200" dirty="0" smtClean="0">
                <a:solidFill>
                  <a:schemeClr val="accent1">
                    <a:lumMod val="40000"/>
                    <a:lumOff val="60000"/>
                  </a:schemeClr>
                </a:solidFill>
              </a:rPr>
              <a:t> Lane, </a:t>
            </a:r>
            <a:r>
              <a:rPr lang="fr-FR" sz="1200" dirty="0">
                <a:solidFill>
                  <a:schemeClr val="accent1">
                    <a:lumMod val="40000"/>
                    <a:lumOff val="60000"/>
                  </a:schemeClr>
                </a:solidFill>
              </a:rPr>
              <a:t>Suite </a:t>
            </a:r>
            <a:r>
              <a:rPr lang="fr-FR" sz="1200" dirty="0" smtClean="0">
                <a:solidFill>
                  <a:schemeClr val="accent1">
                    <a:lumMod val="40000"/>
                    <a:lumOff val="60000"/>
                  </a:schemeClr>
                </a:solidFill>
              </a:rPr>
              <a:t>106 | </a:t>
            </a:r>
            <a:r>
              <a:rPr lang="en-US" sz="1200" dirty="0">
                <a:solidFill>
                  <a:schemeClr val="accent1">
                    <a:lumMod val="40000"/>
                    <a:lumOff val="60000"/>
                  </a:schemeClr>
                </a:solidFill>
              </a:rPr>
              <a:t>Charleston, SC 29407</a:t>
            </a:r>
            <a:endParaRPr lang="en-US" sz="1200" dirty="0">
              <a:solidFill>
                <a:schemeClr val="accent1">
                  <a:lumMod val="40000"/>
                  <a:lumOff val="60000"/>
                </a:schemeClr>
              </a:solidFill>
            </a:endParaRPr>
          </a:p>
        </p:txBody>
      </p:sp>
      <p:sp>
        <p:nvSpPr>
          <p:cNvPr id="15" name="Rectangle 14"/>
          <p:cNvSpPr/>
          <p:nvPr/>
        </p:nvSpPr>
        <p:spPr>
          <a:xfrm>
            <a:off x="1485900" y="533400"/>
            <a:ext cx="6172200" cy="892552"/>
          </a:xfrm>
          <a:prstGeom prst="rect">
            <a:avLst/>
          </a:prstGeom>
        </p:spPr>
        <p:txBody>
          <a:bodyPr wrap="square">
            <a:spAutoFit/>
          </a:bodyPr>
          <a:lstStyle/>
          <a:p>
            <a:pPr algn="ctr"/>
            <a: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407 Seneca River Dr</a:t>
            </a:r>
            <a: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a:r>
            <a:b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Lakes of </a:t>
            </a:r>
            <a: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Summerville ~ </a:t>
            </a:r>
            <a:r>
              <a:rPr lang="en-US"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Summerville</a:t>
            </a:r>
            <a: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a:r>
            <a:b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MLS </a:t>
            </a:r>
            <a:r>
              <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1421965 </a:t>
            </a:r>
            <a:r>
              <a:rPr lang="en-US" sz="140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a:t>
            </a:r>
            <a:r>
              <a:rPr lang="en-US" sz="140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$195,000</a:t>
            </a:r>
            <a:endParaRPr lang="en-US" sz="20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72600" y="2184312"/>
            <a:ext cx="1371600" cy="912807"/>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75" y="1905000"/>
            <a:ext cx="1143000" cy="760672"/>
          </a:xfrm>
          <a:prstGeom prst="rect">
            <a:avLst/>
          </a:prstGeom>
          <a:ln>
            <a:solidFill>
              <a:schemeClr val="bg1"/>
            </a:solidFill>
          </a:ln>
          <a:effectLst>
            <a:outerShdw blurRad="190500" algn="tl" rotWithShape="0">
              <a:srgbClr val="000000">
                <a:alpha val="70000"/>
              </a:srgbClr>
            </a:outerShdw>
          </a:effectLst>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76" y="2819400"/>
            <a:ext cx="1142999" cy="760672"/>
          </a:xfrm>
          <a:prstGeom prst="rect">
            <a:avLst/>
          </a:prstGeom>
          <a:ln>
            <a:solidFill>
              <a:schemeClr val="bg1"/>
            </a:solidFill>
          </a:ln>
          <a:effectLst>
            <a:outerShdw blurRad="190500" algn="tl" rotWithShape="0">
              <a:srgbClr val="000000">
                <a:alpha val="70000"/>
              </a:srgbClr>
            </a:outerShdw>
          </a:effectLst>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15276" y="2819400"/>
            <a:ext cx="1142999" cy="760672"/>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203</Words>
  <Application>Microsoft Office PowerPoint</Application>
  <PresentationFormat>On-screen Show (4:3)</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4 Bedrooms Under $200,000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atp1313@gmail.com</cp:lastModifiedBy>
  <cp:revision>6</cp:revision>
  <dcterms:created xsi:type="dcterms:W3CDTF">2006-08-16T00:00:00Z</dcterms:created>
  <dcterms:modified xsi:type="dcterms:W3CDTF">2014-09-16T13:13:39Z</dcterms:modified>
</cp:coreProperties>
</file>