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0"/>
            <a:ext cx="7782339" cy="811806"/>
          </a:xfrm>
        </p:spPr>
        <p:txBody>
          <a:bodyPr anchor="b">
            <a:noAutofit/>
          </a:bodyPr>
          <a:lstStyle/>
          <a:p>
            <a:r>
              <a:rPr lang="en-US" sz="2300" b="1" dirty="0">
                <a:ln w="3175">
                  <a:noFill/>
                </a:ln>
                <a:solidFill>
                  <a:srgbClr val="FF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Like-new Construction | 4 Beds &amp; 2.5 Bath Home</a:t>
            </a:r>
            <a:br>
              <a:rPr lang="en-US" sz="2300" b="1" dirty="0">
                <a:ln w="3175">
                  <a:noFill/>
                </a:ln>
                <a:solidFill>
                  <a:srgbClr val="FF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</a:br>
            <a:r>
              <a:rPr lang="en-US" sz="2300" b="1" dirty="0">
                <a:ln w="3175">
                  <a:noFill/>
                </a:ln>
                <a:solidFill>
                  <a:srgbClr val="FF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Private yard &amp; Energy-Saving Home!</a:t>
            </a:r>
            <a:endParaRPr lang="en-US" sz="2300" dirty="0">
              <a:ln w="3175">
                <a:noFill/>
              </a:ln>
              <a:solidFill>
                <a:schemeClr val="bg1">
                  <a:lumMod val="50000"/>
                </a:schemeClr>
              </a:solidFill>
              <a:latin typeface="Futura Lt BT" panose="020B0402020204020303" pitchFamily="34" charset="0"/>
              <a:ea typeface="Gadugi" panose="020B05020402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20839" y="9010032"/>
            <a:ext cx="4589361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br>
              <a:rPr lang="en-US" sz="11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www.nickmcharleston.com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878" y="9004598"/>
            <a:ext cx="650961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6123" y="9014852"/>
            <a:ext cx="1314450" cy="52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229350" y="9601200"/>
            <a:ext cx="1440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Reside Real Estate LLC</a:t>
            </a:r>
          </a:p>
          <a:p>
            <a:pPr algn="r"/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155 </a:t>
            </a:r>
            <a:r>
              <a:rPr lang="en-US" sz="800" dirty="0" err="1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Wingo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 Way Unit 421</a:t>
            </a:r>
            <a:b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Mt. Pleasant, SC 29464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1" y="3511663"/>
            <a:ext cx="7772399" cy="811807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Futura LtCn BT" panose="020B0408020204030204" pitchFamily="34" charset="0"/>
              </a:rPr>
              <a:t>408 </a:t>
            </a:r>
            <a:r>
              <a:rPr lang="en-US" sz="2800" dirty="0" err="1">
                <a:latin typeface="Futura LtCn BT" panose="020B0408020204030204" pitchFamily="34" charset="0"/>
              </a:rPr>
              <a:t>Allamby</a:t>
            </a:r>
            <a:r>
              <a:rPr lang="en-US" sz="2800" dirty="0">
                <a:latin typeface="Futura LtCn BT" panose="020B0408020204030204" pitchFamily="34" charset="0"/>
              </a:rPr>
              <a:t> Ridge Road</a:t>
            </a:r>
            <a:br>
              <a:rPr lang="en-US" sz="2800" dirty="0">
                <a:latin typeface="Futura LtCn BT" panose="020B0408020204030204" pitchFamily="34" charset="0"/>
              </a:rPr>
            </a:br>
            <a:r>
              <a:rPr lang="en-US" sz="1800" i="1" dirty="0">
                <a:latin typeface="Futura LtCn BT" panose="020B0408020204030204" pitchFamily="34" charset="0"/>
              </a:rPr>
              <a:t>Spring Grove Plantation ~ Moncks Corner, SC 29461 ~ MLS# 19017682 ~ $259,900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281843" y="4426065"/>
            <a:ext cx="7172094" cy="3268339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latin typeface="Futura Lt BT" panose="020B0402020204020303" pitchFamily="34" charset="0"/>
              </a:rPr>
              <a:t>Now's your chance to own this LIKE-NEW CONSTRUCTION in the desirable Spring Grove Plantation subdivision! Built in 2016, this 4 bedroom, 2 and a half bath HERS Rated and LEED Certified energy-saving home has tons to offer! Hardwood floors, Granite Countertops, gas fireplace, 9+ foot ceilings, endless amounts of cabinet space and storage, crown molding, home music port with speakers, Tankless Hot Water Heater, newer HVAC/roof, full-sized front porch, private fenced backyard that backs up to woods - this home has it ALL! On the second floor there's oversized guest bedrooms with walk-in closets and the master suite that features a 5' nicely crafted tile shower with dual vanities and HUGE closet. On the third floor, this room can be your 4th bedroom or also makes a GREAT movie/game room - wonderful for family time! Thinking about hosting an outdoor event or family get-together? Look no further! This home boasts a vast backyard with a privacy fence that backs up to the woods! Spring Grove Plantation offers a neighborhood pool, children's play park, wonderful disc golf course and walking trails! Come see this home today! Practically new construction! </a:t>
            </a:r>
          </a:p>
          <a:p>
            <a:endParaRPr lang="en-US" sz="1400" b="1" i="1" dirty="0">
              <a:latin typeface="Futura Lt BT" panose="020B0402020204020303" pitchFamily="34" charset="0"/>
            </a:endParaRPr>
          </a:p>
          <a:p>
            <a:r>
              <a:rPr lang="en-US" sz="1400" b="1" i="1" dirty="0">
                <a:latin typeface="Futura Lt BT" panose="020B0402020204020303" pitchFamily="34" charset="0"/>
              </a:rPr>
              <a:t>Come see 408 </a:t>
            </a:r>
            <a:r>
              <a:rPr lang="en-US" sz="1400" b="1" i="1" dirty="0" err="1">
                <a:latin typeface="Futura Lt BT" panose="020B0402020204020303" pitchFamily="34" charset="0"/>
              </a:rPr>
              <a:t>Allamby</a:t>
            </a:r>
            <a:r>
              <a:rPr lang="en-US" sz="1400" b="1" i="1" dirty="0">
                <a:latin typeface="Futura Lt BT" panose="020B0402020204020303" pitchFamily="34" charset="0"/>
              </a:rPr>
              <a:t> Ridge Road TODAY!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1843" y="811807"/>
            <a:ext cx="4783122" cy="269155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A2B4260-7630-4531-A9E0-1E39BF2DD07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1183" y="2269459"/>
            <a:ext cx="2192753" cy="123390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B47ED2B-51F2-4554-B8B6-8110A2A34C3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1184" y="811807"/>
            <a:ext cx="2192753" cy="123390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D14CB8F-4B9B-4CD9-B1A7-CBE6BC8653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7808233"/>
            <a:ext cx="1425873" cy="80236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835926D-BD65-4701-A83E-B03BCE2C9FD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4437" y="7808233"/>
            <a:ext cx="1425873" cy="80236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FB4432A-213F-4924-9C56-2499E78F7DE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0327" y="7808233"/>
            <a:ext cx="1425873" cy="8023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862533BC-DE23-4AB7-A505-E12405A3C7B2}"/>
              </a:ext>
            </a:extLst>
          </p:cNvPr>
          <p:cNvSpPr txBox="1">
            <a:spLocks/>
          </p:cNvSpPr>
          <p:nvPr/>
        </p:nvSpPr>
        <p:spPr>
          <a:xfrm>
            <a:off x="-6961500" y="195597"/>
            <a:ext cx="7782339" cy="559386"/>
          </a:xfrm>
          <a:prstGeom prst="rect">
            <a:avLst/>
          </a:prstGeom>
        </p:spPr>
        <p:txBody>
          <a:bodyPr vert="horz" lIns="101882" tIns="50941" rIns="101882" bIns="50941" rtlCol="0" anchor="b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ln w="3175">
                  <a:noFill/>
                </a:ln>
                <a:latin typeface="Futura Lt BT" panose="020B0402020204020303" pitchFamily="34" charset="0"/>
                <a:ea typeface="Gadugi" panose="020B0502040204020203" pitchFamily="34" charset="0"/>
              </a:rPr>
              <a:t>This Home Has Been </a:t>
            </a:r>
            <a:r>
              <a:rPr lang="en-US" sz="1400" b="1" dirty="0" err="1">
                <a:ln w="3175">
                  <a:noFill/>
                </a:ln>
                <a:latin typeface="Futura Lt BT" panose="020B0402020204020303" pitchFamily="34" charset="0"/>
                <a:ea typeface="Gadugi" panose="020B0502040204020203" pitchFamily="34" charset="0"/>
              </a:rPr>
              <a:t>Detitled</a:t>
            </a:r>
            <a:r>
              <a:rPr lang="en-US" sz="1400" b="1" dirty="0">
                <a:ln w="3175">
                  <a:noFill/>
                </a:ln>
                <a:latin typeface="Futura Lt BT" panose="020B0402020204020303" pitchFamily="34" charset="0"/>
                <a:ea typeface="Gadugi" panose="020B0502040204020203" pitchFamily="34" charset="0"/>
              </a:rPr>
              <a:t>, Set On Permanent Foundation</a:t>
            </a:r>
            <a:br>
              <a:rPr lang="en-US" sz="1400" b="1" dirty="0">
                <a:ln w="3175">
                  <a:noFill/>
                </a:ln>
                <a:latin typeface="Futura Lt BT" panose="020B0402020204020303" pitchFamily="34" charset="0"/>
                <a:ea typeface="Gadugi" panose="020B0502040204020203" pitchFamily="34" charset="0"/>
              </a:rPr>
            </a:br>
            <a:r>
              <a:rPr lang="en-US" sz="1400" b="1" dirty="0">
                <a:ln w="3175">
                  <a:noFill/>
                </a:ln>
                <a:latin typeface="Futura Lt BT" panose="020B0402020204020303" pitchFamily="34" charset="0"/>
                <a:ea typeface="Gadugi" panose="020B0502040204020203" pitchFamily="34" charset="0"/>
              </a:rPr>
              <a:t>And Is Taxed With The Land As </a:t>
            </a:r>
            <a:r>
              <a:rPr lang="en-US" sz="1400" b="1" i="1" dirty="0">
                <a:ln w="3175">
                  <a:noFill/>
                </a:ln>
                <a:latin typeface="Futura Lt BT" panose="020B0402020204020303" pitchFamily="34" charset="0"/>
                <a:ea typeface="Gadugi" panose="020B0502040204020203" pitchFamily="34" charset="0"/>
              </a:rPr>
              <a:t>ONE</a:t>
            </a:r>
            <a:r>
              <a:rPr lang="en-US" sz="1400" b="1" dirty="0">
                <a:ln w="3175">
                  <a:noFill/>
                </a:ln>
                <a:latin typeface="Futura Lt BT" panose="020B0402020204020303" pitchFamily="34" charset="0"/>
                <a:ea typeface="Gadugi" panose="020B0502040204020203" pitchFamily="34" charset="0"/>
              </a:rPr>
              <a:t> Piece Of Real Property.</a:t>
            </a:r>
            <a:endParaRPr lang="en-US" sz="1400" dirty="0">
              <a:ln w="3175">
                <a:noFill/>
              </a:ln>
              <a:latin typeface="Futura Lt BT" panose="020B0402020204020303" pitchFamily="34" charset="0"/>
              <a:ea typeface="Gadugi" panose="020B0502040204020203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AA4C162-F7EB-4629-964B-23018F1FA51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21501" y="7807901"/>
            <a:ext cx="1426464" cy="8026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31C9F1C-C662-4B79-87FC-2EB2829E50D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72674" y="7807901"/>
            <a:ext cx="1426464" cy="80269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262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Futura Bk BT</vt:lpstr>
      <vt:lpstr>Futura Lt BT</vt:lpstr>
      <vt:lpstr>Futura LtCn BT</vt:lpstr>
      <vt:lpstr>Gadugi</vt:lpstr>
      <vt:lpstr>Office Theme</vt:lpstr>
      <vt:lpstr>Like-new Construction | 4 Beds &amp; 2.5 Bath Home Private yard &amp; Energy-Saving Home!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61</cp:revision>
  <dcterms:created xsi:type="dcterms:W3CDTF">2006-08-16T00:00:00Z</dcterms:created>
  <dcterms:modified xsi:type="dcterms:W3CDTF">2019-06-19T13:30:39Z</dcterms:modified>
</cp:coreProperties>
</file>