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2801600"/>
  <p:notesSz cx="6858000" cy="9144000"/>
  <p:defaultTextStyle>
    <a:defPPr>
      <a:defRPr lang="en-US"/>
    </a:defPPr>
    <a:lvl1pPr marL="0" algn="l" defTabSz="1175644" rtl="0" eaLnBrk="1" latinLnBrk="0" hangingPunct="1">
      <a:defRPr sz="2300" kern="1200">
        <a:solidFill>
          <a:schemeClr val="tx1"/>
        </a:solidFill>
        <a:latin typeface="+mn-lt"/>
        <a:ea typeface="+mn-ea"/>
        <a:cs typeface="+mn-cs"/>
      </a:defRPr>
    </a:lvl1pPr>
    <a:lvl2pPr marL="587822" algn="l" defTabSz="1175644" rtl="0" eaLnBrk="1" latinLnBrk="0" hangingPunct="1">
      <a:defRPr sz="2300" kern="1200">
        <a:solidFill>
          <a:schemeClr val="tx1"/>
        </a:solidFill>
        <a:latin typeface="+mn-lt"/>
        <a:ea typeface="+mn-ea"/>
        <a:cs typeface="+mn-cs"/>
      </a:defRPr>
    </a:lvl2pPr>
    <a:lvl3pPr marL="1175644" algn="l" defTabSz="1175644" rtl="0" eaLnBrk="1" latinLnBrk="0" hangingPunct="1">
      <a:defRPr sz="2300" kern="1200">
        <a:solidFill>
          <a:schemeClr val="tx1"/>
        </a:solidFill>
        <a:latin typeface="+mn-lt"/>
        <a:ea typeface="+mn-ea"/>
        <a:cs typeface="+mn-cs"/>
      </a:defRPr>
    </a:lvl3pPr>
    <a:lvl4pPr marL="1763466" algn="l" defTabSz="1175644" rtl="0" eaLnBrk="1" latinLnBrk="0" hangingPunct="1">
      <a:defRPr sz="2300" kern="1200">
        <a:solidFill>
          <a:schemeClr val="tx1"/>
        </a:solidFill>
        <a:latin typeface="+mn-lt"/>
        <a:ea typeface="+mn-ea"/>
        <a:cs typeface="+mn-cs"/>
      </a:defRPr>
    </a:lvl4pPr>
    <a:lvl5pPr marL="2351288" algn="l" defTabSz="1175644" rtl="0" eaLnBrk="1" latinLnBrk="0" hangingPunct="1">
      <a:defRPr sz="2300" kern="1200">
        <a:solidFill>
          <a:schemeClr val="tx1"/>
        </a:solidFill>
        <a:latin typeface="+mn-lt"/>
        <a:ea typeface="+mn-ea"/>
        <a:cs typeface="+mn-cs"/>
      </a:defRPr>
    </a:lvl5pPr>
    <a:lvl6pPr marL="2939110" algn="l" defTabSz="1175644" rtl="0" eaLnBrk="1" latinLnBrk="0" hangingPunct="1">
      <a:defRPr sz="2300" kern="1200">
        <a:solidFill>
          <a:schemeClr val="tx1"/>
        </a:solidFill>
        <a:latin typeface="+mn-lt"/>
        <a:ea typeface="+mn-ea"/>
        <a:cs typeface="+mn-cs"/>
      </a:defRPr>
    </a:lvl6pPr>
    <a:lvl7pPr marL="3526932" algn="l" defTabSz="1175644" rtl="0" eaLnBrk="1" latinLnBrk="0" hangingPunct="1">
      <a:defRPr sz="2300" kern="1200">
        <a:solidFill>
          <a:schemeClr val="tx1"/>
        </a:solidFill>
        <a:latin typeface="+mn-lt"/>
        <a:ea typeface="+mn-ea"/>
        <a:cs typeface="+mn-cs"/>
      </a:defRPr>
    </a:lvl7pPr>
    <a:lvl8pPr marL="4114754" algn="l" defTabSz="1175644" rtl="0" eaLnBrk="1" latinLnBrk="0" hangingPunct="1">
      <a:defRPr sz="2300" kern="1200">
        <a:solidFill>
          <a:schemeClr val="tx1"/>
        </a:solidFill>
        <a:latin typeface="+mn-lt"/>
        <a:ea typeface="+mn-ea"/>
        <a:cs typeface="+mn-cs"/>
      </a:defRPr>
    </a:lvl8pPr>
    <a:lvl9pPr marL="4702576" algn="l" defTabSz="1175644" rtl="0" eaLnBrk="1" latinLnBrk="0" hangingPunct="1">
      <a:defRPr sz="23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4032">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462EF6"/>
    <a:srgbClr val="C3DEF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100" d="100"/>
          <a:sy n="100" d="100"/>
        </p:scale>
        <p:origin x="1404" y="-4926"/>
      </p:cViewPr>
      <p:guideLst>
        <p:guide orient="horz" pos="4032"/>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976796"/>
            <a:ext cx="6606540" cy="2744046"/>
          </a:xfrm>
        </p:spPr>
        <p:txBody>
          <a:bodyPr/>
          <a:lstStyle/>
          <a:p>
            <a:r>
              <a:rPr lang="en-US"/>
              <a:t>Click to edit Master title style</a:t>
            </a:r>
          </a:p>
        </p:txBody>
      </p:sp>
      <p:sp>
        <p:nvSpPr>
          <p:cNvPr id="3" name="Subtitle 2"/>
          <p:cNvSpPr>
            <a:spLocks noGrp="1"/>
          </p:cNvSpPr>
          <p:nvPr>
            <p:ph type="subTitle" idx="1"/>
          </p:nvPr>
        </p:nvSpPr>
        <p:spPr>
          <a:xfrm>
            <a:off x="1165860" y="7254240"/>
            <a:ext cx="5440680" cy="3271520"/>
          </a:xfrm>
        </p:spPr>
        <p:txBody>
          <a:bodyPr/>
          <a:lstStyle>
            <a:lvl1pPr marL="0" indent="0" algn="ctr">
              <a:buNone/>
              <a:defRPr>
                <a:solidFill>
                  <a:schemeClr val="tx1">
                    <a:tint val="75000"/>
                  </a:schemeClr>
                </a:solidFill>
              </a:defRPr>
            </a:lvl1pPr>
            <a:lvl2pPr marL="587822" indent="0" algn="ctr">
              <a:buNone/>
              <a:defRPr>
                <a:solidFill>
                  <a:schemeClr val="tx1">
                    <a:tint val="75000"/>
                  </a:schemeClr>
                </a:solidFill>
              </a:defRPr>
            </a:lvl2pPr>
            <a:lvl3pPr marL="1175644" indent="0" algn="ctr">
              <a:buNone/>
              <a:defRPr>
                <a:solidFill>
                  <a:schemeClr val="tx1">
                    <a:tint val="75000"/>
                  </a:schemeClr>
                </a:solidFill>
              </a:defRPr>
            </a:lvl3pPr>
            <a:lvl4pPr marL="1763466" indent="0" algn="ctr">
              <a:buNone/>
              <a:defRPr>
                <a:solidFill>
                  <a:schemeClr val="tx1">
                    <a:tint val="75000"/>
                  </a:schemeClr>
                </a:solidFill>
              </a:defRPr>
            </a:lvl4pPr>
            <a:lvl5pPr marL="2351288" indent="0" algn="ctr">
              <a:buNone/>
              <a:defRPr>
                <a:solidFill>
                  <a:schemeClr val="tx1">
                    <a:tint val="75000"/>
                  </a:schemeClr>
                </a:solidFill>
              </a:defRPr>
            </a:lvl5pPr>
            <a:lvl6pPr marL="2939110" indent="0" algn="ctr">
              <a:buNone/>
              <a:defRPr>
                <a:solidFill>
                  <a:schemeClr val="tx1">
                    <a:tint val="75000"/>
                  </a:schemeClr>
                </a:solidFill>
              </a:defRPr>
            </a:lvl6pPr>
            <a:lvl7pPr marL="3526932" indent="0" algn="ctr">
              <a:buNone/>
              <a:defRPr>
                <a:solidFill>
                  <a:schemeClr val="tx1">
                    <a:tint val="75000"/>
                  </a:schemeClr>
                </a:solidFill>
              </a:defRPr>
            </a:lvl7pPr>
            <a:lvl8pPr marL="4114754" indent="0" algn="ctr">
              <a:buNone/>
              <a:defRPr>
                <a:solidFill>
                  <a:schemeClr val="tx1">
                    <a:tint val="75000"/>
                  </a:schemeClr>
                </a:solidFill>
              </a:defRPr>
            </a:lvl8pPr>
            <a:lvl9pPr marL="4702576"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8/25/2016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8/25/2016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512660"/>
            <a:ext cx="1748790" cy="1092284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512660"/>
            <a:ext cx="5116830" cy="1092284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8/25/2016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8/25/2016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8226214"/>
            <a:ext cx="6606540" cy="2542540"/>
          </a:xfrm>
        </p:spPr>
        <p:txBody>
          <a:bodyPr anchor="t"/>
          <a:lstStyle>
            <a:lvl1pPr algn="l">
              <a:defRPr sz="5100" b="1" cap="all"/>
            </a:lvl1pPr>
          </a:lstStyle>
          <a:p>
            <a:r>
              <a:rPr lang="en-US"/>
              <a:t>Click to edit Master title style</a:t>
            </a:r>
          </a:p>
        </p:txBody>
      </p:sp>
      <p:sp>
        <p:nvSpPr>
          <p:cNvPr id="3" name="Text Placeholder 2"/>
          <p:cNvSpPr>
            <a:spLocks noGrp="1"/>
          </p:cNvSpPr>
          <p:nvPr>
            <p:ph type="body" idx="1"/>
          </p:nvPr>
        </p:nvSpPr>
        <p:spPr>
          <a:xfrm>
            <a:off x="613966" y="5425866"/>
            <a:ext cx="6606540" cy="2800349"/>
          </a:xfrm>
        </p:spPr>
        <p:txBody>
          <a:bodyPr anchor="b"/>
          <a:lstStyle>
            <a:lvl1pPr marL="0" indent="0">
              <a:buNone/>
              <a:defRPr sz="2600">
                <a:solidFill>
                  <a:schemeClr val="tx1">
                    <a:tint val="75000"/>
                  </a:schemeClr>
                </a:solidFill>
              </a:defRPr>
            </a:lvl1pPr>
            <a:lvl2pPr marL="587822" indent="0">
              <a:buNone/>
              <a:defRPr sz="2300">
                <a:solidFill>
                  <a:schemeClr val="tx1">
                    <a:tint val="75000"/>
                  </a:schemeClr>
                </a:solidFill>
              </a:defRPr>
            </a:lvl2pPr>
            <a:lvl3pPr marL="1175644" indent="0">
              <a:buNone/>
              <a:defRPr sz="2100">
                <a:solidFill>
                  <a:schemeClr val="tx1">
                    <a:tint val="75000"/>
                  </a:schemeClr>
                </a:solidFill>
              </a:defRPr>
            </a:lvl3pPr>
            <a:lvl4pPr marL="1763466" indent="0">
              <a:buNone/>
              <a:defRPr sz="1800">
                <a:solidFill>
                  <a:schemeClr val="tx1">
                    <a:tint val="75000"/>
                  </a:schemeClr>
                </a:solidFill>
              </a:defRPr>
            </a:lvl4pPr>
            <a:lvl5pPr marL="2351288" indent="0">
              <a:buNone/>
              <a:defRPr sz="1800">
                <a:solidFill>
                  <a:schemeClr val="tx1">
                    <a:tint val="75000"/>
                  </a:schemeClr>
                </a:solidFill>
              </a:defRPr>
            </a:lvl5pPr>
            <a:lvl6pPr marL="2939110" indent="0">
              <a:buNone/>
              <a:defRPr sz="1800">
                <a:solidFill>
                  <a:schemeClr val="tx1">
                    <a:tint val="75000"/>
                  </a:schemeClr>
                </a:solidFill>
              </a:defRPr>
            </a:lvl6pPr>
            <a:lvl7pPr marL="3526932" indent="0">
              <a:buNone/>
              <a:defRPr sz="1800">
                <a:solidFill>
                  <a:schemeClr val="tx1">
                    <a:tint val="75000"/>
                  </a:schemeClr>
                </a:solidFill>
              </a:defRPr>
            </a:lvl7pPr>
            <a:lvl8pPr marL="4114754" indent="0">
              <a:buNone/>
              <a:defRPr sz="1800">
                <a:solidFill>
                  <a:schemeClr val="tx1">
                    <a:tint val="75000"/>
                  </a:schemeClr>
                </a:solidFill>
              </a:defRPr>
            </a:lvl8pPr>
            <a:lvl9pPr marL="4702576" indent="0">
              <a:buNone/>
              <a:defRPr sz="18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8/25/2016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987042"/>
            <a:ext cx="3432810" cy="8448464"/>
          </a:xfrm>
        </p:spPr>
        <p:txBody>
          <a:bodyPr/>
          <a:lstStyle>
            <a:lvl1pPr>
              <a:defRPr sz="3600"/>
            </a:lvl1pPr>
            <a:lvl2pPr>
              <a:defRPr sz="3100"/>
            </a:lvl2pPr>
            <a:lvl3pPr>
              <a:defRPr sz="2600"/>
            </a:lvl3pPr>
            <a:lvl4pPr>
              <a:defRPr sz="2300"/>
            </a:lvl4pPr>
            <a:lvl5pPr>
              <a:defRPr sz="2300"/>
            </a:lvl5pPr>
            <a:lvl6pPr>
              <a:defRPr sz="2300"/>
            </a:lvl6pPr>
            <a:lvl7pPr>
              <a:defRPr sz="2300"/>
            </a:lvl7pPr>
            <a:lvl8pPr>
              <a:defRPr sz="2300"/>
            </a:lvl8pPr>
            <a:lvl9pPr>
              <a:defRPr sz="23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987042"/>
            <a:ext cx="3432810" cy="8448464"/>
          </a:xfrm>
        </p:spPr>
        <p:txBody>
          <a:bodyPr/>
          <a:lstStyle>
            <a:lvl1pPr>
              <a:defRPr sz="3600"/>
            </a:lvl1pPr>
            <a:lvl2pPr>
              <a:defRPr sz="3100"/>
            </a:lvl2pPr>
            <a:lvl3pPr>
              <a:defRPr sz="2600"/>
            </a:lvl3pPr>
            <a:lvl4pPr>
              <a:defRPr sz="2300"/>
            </a:lvl4pPr>
            <a:lvl5pPr>
              <a:defRPr sz="2300"/>
            </a:lvl5pPr>
            <a:lvl6pPr>
              <a:defRPr sz="2300"/>
            </a:lvl6pPr>
            <a:lvl7pPr>
              <a:defRPr sz="2300"/>
            </a:lvl7pPr>
            <a:lvl8pPr>
              <a:defRPr sz="2300"/>
            </a:lvl8pPr>
            <a:lvl9pPr>
              <a:defRPr sz="23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8/25/2016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865544"/>
            <a:ext cx="3434160" cy="1194222"/>
          </a:xfrm>
        </p:spPr>
        <p:txBody>
          <a:bodyPr anchor="b"/>
          <a:lstStyle>
            <a:lvl1pPr marL="0" indent="0">
              <a:buNone/>
              <a:defRPr sz="3100" b="1"/>
            </a:lvl1pPr>
            <a:lvl2pPr marL="587822" indent="0">
              <a:buNone/>
              <a:defRPr sz="2600" b="1"/>
            </a:lvl2pPr>
            <a:lvl3pPr marL="1175644" indent="0">
              <a:buNone/>
              <a:defRPr sz="2300" b="1"/>
            </a:lvl3pPr>
            <a:lvl4pPr marL="1763466" indent="0">
              <a:buNone/>
              <a:defRPr sz="2100" b="1"/>
            </a:lvl4pPr>
            <a:lvl5pPr marL="2351288" indent="0">
              <a:buNone/>
              <a:defRPr sz="2100" b="1"/>
            </a:lvl5pPr>
            <a:lvl6pPr marL="2939110" indent="0">
              <a:buNone/>
              <a:defRPr sz="2100" b="1"/>
            </a:lvl6pPr>
            <a:lvl7pPr marL="3526932" indent="0">
              <a:buNone/>
              <a:defRPr sz="2100" b="1"/>
            </a:lvl7pPr>
            <a:lvl8pPr marL="4114754" indent="0">
              <a:buNone/>
              <a:defRPr sz="2100" b="1"/>
            </a:lvl8pPr>
            <a:lvl9pPr marL="4702576" indent="0">
              <a:buNone/>
              <a:defRPr sz="2100" b="1"/>
            </a:lvl9pPr>
          </a:lstStyle>
          <a:p>
            <a:pPr lvl="0"/>
            <a:r>
              <a:rPr lang="en-US"/>
              <a:t>Click to edit Master text styles</a:t>
            </a:r>
          </a:p>
        </p:txBody>
      </p:sp>
      <p:sp>
        <p:nvSpPr>
          <p:cNvPr id="4" name="Content Placeholder 3"/>
          <p:cNvSpPr>
            <a:spLocks noGrp="1"/>
          </p:cNvSpPr>
          <p:nvPr>
            <p:ph sz="half" idx="2"/>
          </p:nvPr>
        </p:nvSpPr>
        <p:spPr>
          <a:xfrm>
            <a:off x="388620" y="4059766"/>
            <a:ext cx="3434160" cy="7375738"/>
          </a:xfrm>
        </p:spPr>
        <p:txBody>
          <a:bodyPr/>
          <a:lstStyle>
            <a:lvl1pPr>
              <a:defRPr sz="3100"/>
            </a:lvl1pPr>
            <a:lvl2pPr>
              <a:defRPr sz="2600"/>
            </a:lvl2pPr>
            <a:lvl3pPr>
              <a:defRPr sz="2300"/>
            </a:lvl3pPr>
            <a:lvl4pPr>
              <a:defRPr sz="2100"/>
            </a:lvl4pPr>
            <a:lvl5pPr>
              <a:defRPr sz="2100"/>
            </a:lvl5pPr>
            <a:lvl6pPr>
              <a:defRPr sz="2100"/>
            </a:lvl6pPr>
            <a:lvl7pPr>
              <a:defRPr sz="2100"/>
            </a:lvl7pPr>
            <a:lvl8pPr>
              <a:defRPr sz="2100"/>
            </a:lvl8pPr>
            <a:lvl9pPr>
              <a:defRPr sz="21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865544"/>
            <a:ext cx="3435508" cy="1194222"/>
          </a:xfrm>
        </p:spPr>
        <p:txBody>
          <a:bodyPr anchor="b"/>
          <a:lstStyle>
            <a:lvl1pPr marL="0" indent="0">
              <a:buNone/>
              <a:defRPr sz="3100" b="1"/>
            </a:lvl1pPr>
            <a:lvl2pPr marL="587822" indent="0">
              <a:buNone/>
              <a:defRPr sz="2600" b="1"/>
            </a:lvl2pPr>
            <a:lvl3pPr marL="1175644" indent="0">
              <a:buNone/>
              <a:defRPr sz="2300" b="1"/>
            </a:lvl3pPr>
            <a:lvl4pPr marL="1763466" indent="0">
              <a:buNone/>
              <a:defRPr sz="2100" b="1"/>
            </a:lvl4pPr>
            <a:lvl5pPr marL="2351288" indent="0">
              <a:buNone/>
              <a:defRPr sz="2100" b="1"/>
            </a:lvl5pPr>
            <a:lvl6pPr marL="2939110" indent="0">
              <a:buNone/>
              <a:defRPr sz="2100" b="1"/>
            </a:lvl6pPr>
            <a:lvl7pPr marL="3526932" indent="0">
              <a:buNone/>
              <a:defRPr sz="2100" b="1"/>
            </a:lvl7pPr>
            <a:lvl8pPr marL="4114754" indent="0">
              <a:buNone/>
              <a:defRPr sz="2100" b="1"/>
            </a:lvl8pPr>
            <a:lvl9pPr marL="4702576" indent="0">
              <a:buNone/>
              <a:defRPr sz="2100" b="1"/>
            </a:lvl9pPr>
          </a:lstStyle>
          <a:p>
            <a:pPr lvl="0"/>
            <a:r>
              <a:rPr lang="en-US"/>
              <a:t>Click to edit Master text styles</a:t>
            </a:r>
          </a:p>
        </p:txBody>
      </p:sp>
      <p:sp>
        <p:nvSpPr>
          <p:cNvPr id="6" name="Content Placeholder 5"/>
          <p:cNvSpPr>
            <a:spLocks noGrp="1"/>
          </p:cNvSpPr>
          <p:nvPr>
            <p:ph sz="quarter" idx="4"/>
          </p:nvPr>
        </p:nvSpPr>
        <p:spPr>
          <a:xfrm>
            <a:off x="3948272" y="4059766"/>
            <a:ext cx="3435508" cy="7375738"/>
          </a:xfrm>
        </p:spPr>
        <p:txBody>
          <a:bodyPr/>
          <a:lstStyle>
            <a:lvl1pPr>
              <a:defRPr sz="3100"/>
            </a:lvl1pPr>
            <a:lvl2pPr>
              <a:defRPr sz="2600"/>
            </a:lvl2pPr>
            <a:lvl3pPr>
              <a:defRPr sz="2300"/>
            </a:lvl3pPr>
            <a:lvl4pPr>
              <a:defRPr sz="2100"/>
            </a:lvl4pPr>
            <a:lvl5pPr>
              <a:defRPr sz="2100"/>
            </a:lvl5pPr>
            <a:lvl6pPr>
              <a:defRPr sz="2100"/>
            </a:lvl6pPr>
            <a:lvl7pPr>
              <a:defRPr sz="2100"/>
            </a:lvl7pPr>
            <a:lvl8pPr>
              <a:defRPr sz="2100"/>
            </a:lvl8pPr>
            <a:lvl9pPr>
              <a:defRPr sz="21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8/25/2016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8/25/2016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8/25/2016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509694"/>
            <a:ext cx="2557066" cy="2169160"/>
          </a:xfrm>
        </p:spPr>
        <p:txBody>
          <a:bodyPr anchor="b"/>
          <a:lstStyle>
            <a:lvl1pPr algn="l">
              <a:defRPr sz="2600" b="1"/>
            </a:lvl1pPr>
          </a:lstStyle>
          <a:p>
            <a:r>
              <a:rPr lang="en-US"/>
              <a:t>Click to edit Master title style</a:t>
            </a:r>
          </a:p>
        </p:txBody>
      </p:sp>
      <p:sp>
        <p:nvSpPr>
          <p:cNvPr id="3" name="Content Placeholder 2"/>
          <p:cNvSpPr>
            <a:spLocks noGrp="1"/>
          </p:cNvSpPr>
          <p:nvPr>
            <p:ph idx="1"/>
          </p:nvPr>
        </p:nvSpPr>
        <p:spPr>
          <a:xfrm>
            <a:off x="3038793" y="509695"/>
            <a:ext cx="4344988" cy="10925811"/>
          </a:xfrm>
        </p:spPr>
        <p:txBody>
          <a:bodyPr/>
          <a:lstStyle>
            <a:lvl1pPr>
              <a:defRPr sz="4100"/>
            </a:lvl1pPr>
            <a:lvl2pPr>
              <a:defRPr sz="3600"/>
            </a:lvl2pPr>
            <a:lvl3pPr>
              <a:defRPr sz="3100"/>
            </a:lvl3pPr>
            <a:lvl4pPr>
              <a:defRPr sz="2600"/>
            </a:lvl4pPr>
            <a:lvl5pPr>
              <a:defRPr sz="2600"/>
            </a:lvl5pPr>
            <a:lvl6pPr>
              <a:defRPr sz="2600"/>
            </a:lvl6pPr>
            <a:lvl7pPr>
              <a:defRPr sz="2600"/>
            </a:lvl7pPr>
            <a:lvl8pPr>
              <a:defRPr sz="2600"/>
            </a:lvl8pPr>
            <a:lvl9pPr>
              <a:defRPr sz="2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678855"/>
            <a:ext cx="2557066" cy="8756651"/>
          </a:xfrm>
        </p:spPr>
        <p:txBody>
          <a:bodyPr/>
          <a:lstStyle>
            <a:lvl1pPr marL="0" indent="0">
              <a:buNone/>
              <a:defRPr sz="1800"/>
            </a:lvl1pPr>
            <a:lvl2pPr marL="587822" indent="0">
              <a:buNone/>
              <a:defRPr sz="1500"/>
            </a:lvl2pPr>
            <a:lvl3pPr marL="1175644" indent="0">
              <a:buNone/>
              <a:defRPr sz="1300"/>
            </a:lvl3pPr>
            <a:lvl4pPr marL="1763466" indent="0">
              <a:buNone/>
              <a:defRPr sz="1200"/>
            </a:lvl4pPr>
            <a:lvl5pPr marL="2351288" indent="0">
              <a:buNone/>
              <a:defRPr sz="1200"/>
            </a:lvl5pPr>
            <a:lvl6pPr marL="2939110" indent="0">
              <a:buNone/>
              <a:defRPr sz="1200"/>
            </a:lvl6pPr>
            <a:lvl7pPr marL="3526932" indent="0">
              <a:buNone/>
              <a:defRPr sz="1200"/>
            </a:lvl7pPr>
            <a:lvl8pPr marL="4114754" indent="0">
              <a:buNone/>
              <a:defRPr sz="1200"/>
            </a:lvl8pPr>
            <a:lvl9pPr marL="4702576" indent="0">
              <a:buNone/>
              <a:defRPr sz="12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8/25/2016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8961121"/>
            <a:ext cx="4663440" cy="1057911"/>
          </a:xfrm>
        </p:spPr>
        <p:txBody>
          <a:bodyPr anchor="b"/>
          <a:lstStyle>
            <a:lvl1pPr algn="l">
              <a:defRPr sz="2600" b="1"/>
            </a:lvl1pPr>
          </a:lstStyle>
          <a:p>
            <a:r>
              <a:rPr lang="en-US"/>
              <a:t>Click to edit Master title style</a:t>
            </a:r>
          </a:p>
        </p:txBody>
      </p:sp>
      <p:sp>
        <p:nvSpPr>
          <p:cNvPr id="3" name="Picture Placeholder 2"/>
          <p:cNvSpPr>
            <a:spLocks noGrp="1"/>
          </p:cNvSpPr>
          <p:nvPr>
            <p:ph type="pic" idx="1"/>
          </p:nvPr>
        </p:nvSpPr>
        <p:spPr>
          <a:xfrm>
            <a:off x="1523445" y="1143846"/>
            <a:ext cx="4663440" cy="7680960"/>
          </a:xfrm>
        </p:spPr>
        <p:txBody>
          <a:bodyPr/>
          <a:lstStyle>
            <a:lvl1pPr marL="0" indent="0">
              <a:buNone/>
              <a:defRPr sz="4100"/>
            </a:lvl1pPr>
            <a:lvl2pPr marL="587822" indent="0">
              <a:buNone/>
              <a:defRPr sz="3600"/>
            </a:lvl2pPr>
            <a:lvl3pPr marL="1175644" indent="0">
              <a:buNone/>
              <a:defRPr sz="3100"/>
            </a:lvl3pPr>
            <a:lvl4pPr marL="1763466" indent="0">
              <a:buNone/>
              <a:defRPr sz="2600"/>
            </a:lvl4pPr>
            <a:lvl5pPr marL="2351288" indent="0">
              <a:buNone/>
              <a:defRPr sz="2600"/>
            </a:lvl5pPr>
            <a:lvl6pPr marL="2939110" indent="0">
              <a:buNone/>
              <a:defRPr sz="2600"/>
            </a:lvl6pPr>
            <a:lvl7pPr marL="3526932" indent="0">
              <a:buNone/>
              <a:defRPr sz="2600"/>
            </a:lvl7pPr>
            <a:lvl8pPr marL="4114754" indent="0">
              <a:buNone/>
              <a:defRPr sz="2600"/>
            </a:lvl8pPr>
            <a:lvl9pPr marL="4702576" indent="0">
              <a:buNone/>
              <a:defRPr sz="2600"/>
            </a:lvl9pPr>
          </a:lstStyle>
          <a:p>
            <a:endParaRPr lang="en-US"/>
          </a:p>
        </p:txBody>
      </p:sp>
      <p:sp>
        <p:nvSpPr>
          <p:cNvPr id="4" name="Text Placeholder 3"/>
          <p:cNvSpPr>
            <a:spLocks noGrp="1"/>
          </p:cNvSpPr>
          <p:nvPr>
            <p:ph type="body" sz="half" idx="2"/>
          </p:nvPr>
        </p:nvSpPr>
        <p:spPr>
          <a:xfrm>
            <a:off x="1523445" y="10019032"/>
            <a:ext cx="4663440" cy="1502409"/>
          </a:xfrm>
        </p:spPr>
        <p:txBody>
          <a:bodyPr/>
          <a:lstStyle>
            <a:lvl1pPr marL="0" indent="0">
              <a:buNone/>
              <a:defRPr sz="1800"/>
            </a:lvl1pPr>
            <a:lvl2pPr marL="587822" indent="0">
              <a:buNone/>
              <a:defRPr sz="1500"/>
            </a:lvl2pPr>
            <a:lvl3pPr marL="1175644" indent="0">
              <a:buNone/>
              <a:defRPr sz="1300"/>
            </a:lvl3pPr>
            <a:lvl4pPr marL="1763466" indent="0">
              <a:buNone/>
              <a:defRPr sz="1200"/>
            </a:lvl4pPr>
            <a:lvl5pPr marL="2351288" indent="0">
              <a:buNone/>
              <a:defRPr sz="1200"/>
            </a:lvl5pPr>
            <a:lvl6pPr marL="2939110" indent="0">
              <a:buNone/>
              <a:defRPr sz="1200"/>
            </a:lvl6pPr>
            <a:lvl7pPr marL="3526932" indent="0">
              <a:buNone/>
              <a:defRPr sz="1200"/>
            </a:lvl7pPr>
            <a:lvl8pPr marL="4114754" indent="0">
              <a:buNone/>
              <a:defRPr sz="1200"/>
            </a:lvl8pPr>
            <a:lvl9pPr marL="4702576" indent="0">
              <a:buNone/>
              <a:defRPr sz="12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8/25/2016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512658"/>
            <a:ext cx="6995160" cy="2133600"/>
          </a:xfrm>
          <a:prstGeom prst="rect">
            <a:avLst/>
          </a:prstGeom>
        </p:spPr>
        <p:txBody>
          <a:bodyPr vert="horz" lIns="117564" tIns="58782" rIns="117564" bIns="58782" rtlCol="0" anchor="ctr">
            <a:normAutofit/>
          </a:bodyPr>
          <a:lstStyle/>
          <a:p>
            <a:r>
              <a:rPr lang="en-US"/>
              <a:t>Click to edit Master title style</a:t>
            </a:r>
          </a:p>
        </p:txBody>
      </p:sp>
      <p:sp>
        <p:nvSpPr>
          <p:cNvPr id="3" name="Text Placeholder 2"/>
          <p:cNvSpPr>
            <a:spLocks noGrp="1"/>
          </p:cNvSpPr>
          <p:nvPr>
            <p:ph type="body" idx="1"/>
          </p:nvPr>
        </p:nvSpPr>
        <p:spPr>
          <a:xfrm>
            <a:off x="388620" y="2987042"/>
            <a:ext cx="6995160" cy="8448464"/>
          </a:xfrm>
          <a:prstGeom prst="rect">
            <a:avLst/>
          </a:prstGeom>
        </p:spPr>
        <p:txBody>
          <a:bodyPr vert="horz" lIns="117564" tIns="58782" rIns="117564" bIns="58782"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11865188"/>
            <a:ext cx="1813560" cy="681566"/>
          </a:xfrm>
          <a:prstGeom prst="rect">
            <a:avLst/>
          </a:prstGeom>
        </p:spPr>
        <p:txBody>
          <a:bodyPr vert="horz" lIns="117564" tIns="58782" rIns="117564" bIns="58782" rtlCol="0" anchor="ctr"/>
          <a:lstStyle>
            <a:lvl1pPr algn="l">
              <a:defRPr sz="1500">
                <a:solidFill>
                  <a:schemeClr val="tx1">
                    <a:tint val="75000"/>
                  </a:schemeClr>
                </a:solidFill>
              </a:defRPr>
            </a:lvl1pPr>
          </a:lstStyle>
          <a:p>
            <a:fld id="{1D8BD707-D9CF-40AE-B4C6-C98DA3205C09}" type="datetimeFigureOut">
              <a:rPr lang="en-US" smtClean="0"/>
              <a:pPr/>
              <a:t>8/25/2016</a:t>
            </a:fld>
            <a:endParaRPr lang="en-US"/>
          </a:p>
        </p:txBody>
      </p:sp>
      <p:sp>
        <p:nvSpPr>
          <p:cNvPr id="5" name="Footer Placeholder 4"/>
          <p:cNvSpPr>
            <a:spLocks noGrp="1"/>
          </p:cNvSpPr>
          <p:nvPr>
            <p:ph type="ftr" sz="quarter" idx="3"/>
          </p:nvPr>
        </p:nvSpPr>
        <p:spPr>
          <a:xfrm>
            <a:off x="2655570" y="11865188"/>
            <a:ext cx="2461260" cy="681566"/>
          </a:xfrm>
          <a:prstGeom prst="rect">
            <a:avLst/>
          </a:prstGeom>
        </p:spPr>
        <p:txBody>
          <a:bodyPr vert="horz" lIns="117564" tIns="58782" rIns="117564" bIns="58782" rtlCol="0" anchor="ctr"/>
          <a:lstStyle>
            <a:lvl1pPr algn="ctr">
              <a:defRPr sz="15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11865188"/>
            <a:ext cx="1813560" cy="681566"/>
          </a:xfrm>
          <a:prstGeom prst="rect">
            <a:avLst/>
          </a:prstGeom>
        </p:spPr>
        <p:txBody>
          <a:bodyPr vert="horz" lIns="117564" tIns="58782" rIns="117564" bIns="58782" rtlCol="0" anchor="ctr"/>
          <a:lstStyle>
            <a:lvl1pPr algn="r">
              <a:defRPr sz="15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175644" rtl="0" eaLnBrk="1" latinLnBrk="0" hangingPunct="1">
        <a:spcBef>
          <a:spcPct val="0"/>
        </a:spcBef>
        <a:buNone/>
        <a:defRPr sz="5700" kern="1200">
          <a:solidFill>
            <a:schemeClr val="tx1"/>
          </a:solidFill>
          <a:latin typeface="+mj-lt"/>
          <a:ea typeface="+mj-ea"/>
          <a:cs typeface="+mj-cs"/>
        </a:defRPr>
      </a:lvl1pPr>
    </p:titleStyle>
    <p:bodyStyle>
      <a:lvl1pPr marL="440867" indent="-440867" algn="l" defTabSz="1175644" rtl="0" eaLnBrk="1" latinLnBrk="0" hangingPunct="1">
        <a:spcBef>
          <a:spcPct val="20000"/>
        </a:spcBef>
        <a:buFont typeface="Arial" pitchFamily="34" charset="0"/>
        <a:buChar char="•"/>
        <a:defRPr sz="4100" kern="1200">
          <a:solidFill>
            <a:schemeClr val="tx1"/>
          </a:solidFill>
          <a:latin typeface="+mn-lt"/>
          <a:ea typeface="+mn-ea"/>
          <a:cs typeface="+mn-cs"/>
        </a:defRPr>
      </a:lvl1pPr>
      <a:lvl2pPr marL="955211" indent="-367389" algn="l" defTabSz="1175644" rtl="0" eaLnBrk="1" latinLnBrk="0" hangingPunct="1">
        <a:spcBef>
          <a:spcPct val="20000"/>
        </a:spcBef>
        <a:buFont typeface="Arial" pitchFamily="34" charset="0"/>
        <a:buChar char="–"/>
        <a:defRPr sz="3600" kern="1200">
          <a:solidFill>
            <a:schemeClr val="tx1"/>
          </a:solidFill>
          <a:latin typeface="+mn-lt"/>
          <a:ea typeface="+mn-ea"/>
          <a:cs typeface="+mn-cs"/>
        </a:defRPr>
      </a:lvl2pPr>
      <a:lvl3pPr marL="1469555" indent="-293911" algn="l" defTabSz="1175644" rtl="0" eaLnBrk="1" latinLnBrk="0" hangingPunct="1">
        <a:spcBef>
          <a:spcPct val="20000"/>
        </a:spcBef>
        <a:buFont typeface="Arial" pitchFamily="34" charset="0"/>
        <a:buChar char="•"/>
        <a:defRPr sz="3100" kern="1200">
          <a:solidFill>
            <a:schemeClr val="tx1"/>
          </a:solidFill>
          <a:latin typeface="+mn-lt"/>
          <a:ea typeface="+mn-ea"/>
          <a:cs typeface="+mn-cs"/>
        </a:defRPr>
      </a:lvl3pPr>
      <a:lvl4pPr marL="2057377"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4pPr>
      <a:lvl5pPr marL="2645199"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5pPr>
      <a:lvl6pPr marL="3233021"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6pPr>
      <a:lvl7pPr marL="3820843"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7pPr>
      <a:lvl8pPr marL="4408665"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8pPr>
      <a:lvl9pPr marL="4996487"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9pPr>
    </p:bodyStyle>
    <p:otherStyle>
      <a:defPPr>
        <a:defRPr lang="en-US"/>
      </a:defPPr>
      <a:lvl1pPr marL="0" algn="l" defTabSz="1175644" rtl="0" eaLnBrk="1" latinLnBrk="0" hangingPunct="1">
        <a:defRPr sz="2300" kern="1200">
          <a:solidFill>
            <a:schemeClr val="tx1"/>
          </a:solidFill>
          <a:latin typeface="+mn-lt"/>
          <a:ea typeface="+mn-ea"/>
          <a:cs typeface="+mn-cs"/>
        </a:defRPr>
      </a:lvl1pPr>
      <a:lvl2pPr marL="587822" algn="l" defTabSz="1175644" rtl="0" eaLnBrk="1" latinLnBrk="0" hangingPunct="1">
        <a:defRPr sz="2300" kern="1200">
          <a:solidFill>
            <a:schemeClr val="tx1"/>
          </a:solidFill>
          <a:latin typeface="+mn-lt"/>
          <a:ea typeface="+mn-ea"/>
          <a:cs typeface="+mn-cs"/>
        </a:defRPr>
      </a:lvl2pPr>
      <a:lvl3pPr marL="1175644" algn="l" defTabSz="1175644" rtl="0" eaLnBrk="1" latinLnBrk="0" hangingPunct="1">
        <a:defRPr sz="2300" kern="1200">
          <a:solidFill>
            <a:schemeClr val="tx1"/>
          </a:solidFill>
          <a:latin typeface="+mn-lt"/>
          <a:ea typeface="+mn-ea"/>
          <a:cs typeface="+mn-cs"/>
        </a:defRPr>
      </a:lvl3pPr>
      <a:lvl4pPr marL="1763466" algn="l" defTabSz="1175644" rtl="0" eaLnBrk="1" latinLnBrk="0" hangingPunct="1">
        <a:defRPr sz="2300" kern="1200">
          <a:solidFill>
            <a:schemeClr val="tx1"/>
          </a:solidFill>
          <a:latin typeface="+mn-lt"/>
          <a:ea typeface="+mn-ea"/>
          <a:cs typeface="+mn-cs"/>
        </a:defRPr>
      </a:lvl4pPr>
      <a:lvl5pPr marL="2351288" algn="l" defTabSz="1175644" rtl="0" eaLnBrk="1" latinLnBrk="0" hangingPunct="1">
        <a:defRPr sz="2300" kern="1200">
          <a:solidFill>
            <a:schemeClr val="tx1"/>
          </a:solidFill>
          <a:latin typeface="+mn-lt"/>
          <a:ea typeface="+mn-ea"/>
          <a:cs typeface="+mn-cs"/>
        </a:defRPr>
      </a:lvl5pPr>
      <a:lvl6pPr marL="2939110" algn="l" defTabSz="1175644" rtl="0" eaLnBrk="1" latinLnBrk="0" hangingPunct="1">
        <a:defRPr sz="2300" kern="1200">
          <a:solidFill>
            <a:schemeClr val="tx1"/>
          </a:solidFill>
          <a:latin typeface="+mn-lt"/>
          <a:ea typeface="+mn-ea"/>
          <a:cs typeface="+mn-cs"/>
        </a:defRPr>
      </a:lvl6pPr>
      <a:lvl7pPr marL="3526932" algn="l" defTabSz="1175644" rtl="0" eaLnBrk="1" latinLnBrk="0" hangingPunct="1">
        <a:defRPr sz="2300" kern="1200">
          <a:solidFill>
            <a:schemeClr val="tx1"/>
          </a:solidFill>
          <a:latin typeface="+mn-lt"/>
          <a:ea typeface="+mn-ea"/>
          <a:cs typeface="+mn-cs"/>
        </a:defRPr>
      </a:lvl7pPr>
      <a:lvl8pPr marL="4114754" algn="l" defTabSz="1175644" rtl="0" eaLnBrk="1" latinLnBrk="0" hangingPunct="1">
        <a:defRPr sz="2300" kern="1200">
          <a:solidFill>
            <a:schemeClr val="tx1"/>
          </a:solidFill>
          <a:latin typeface="+mn-lt"/>
          <a:ea typeface="+mn-ea"/>
          <a:cs typeface="+mn-cs"/>
        </a:defRPr>
      </a:lvl8pPr>
      <a:lvl9pPr marL="4702576" algn="l" defTabSz="1175644" rtl="0" eaLnBrk="1" latinLnBrk="0" hangingPunct="1">
        <a:defRPr sz="23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5.jpeg"/><Relationship Id="rId13" Type="http://schemas.openxmlformats.org/officeDocument/2006/relationships/image" Target="../media/image10.jpeg"/><Relationship Id="rId18" Type="http://schemas.openxmlformats.org/officeDocument/2006/relationships/image" Target="../media/image15.jpeg"/><Relationship Id="rId3" Type="http://schemas.openxmlformats.org/officeDocument/2006/relationships/image" Target="../media/image2.jpg"/><Relationship Id="rId7" Type="http://schemas.openxmlformats.org/officeDocument/2006/relationships/hyperlink" Target="mailto:support@mattoneillteam.com" TargetMode="External"/><Relationship Id="rId12" Type="http://schemas.openxmlformats.org/officeDocument/2006/relationships/image" Target="../media/image9.jpeg"/><Relationship Id="rId17" Type="http://schemas.openxmlformats.org/officeDocument/2006/relationships/image" Target="../media/image14.jpeg"/><Relationship Id="rId2" Type="http://schemas.openxmlformats.org/officeDocument/2006/relationships/image" Target="../media/image1.jpeg"/><Relationship Id="rId16" Type="http://schemas.openxmlformats.org/officeDocument/2006/relationships/image" Target="../media/image13.jpeg"/><Relationship Id="rId1" Type="http://schemas.openxmlformats.org/officeDocument/2006/relationships/slideLayout" Target="../slideLayouts/slideLayout1.xml"/><Relationship Id="rId6" Type="http://schemas.openxmlformats.org/officeDocument/2006/relationships/image" Target="../media/image4.jpeg"/><Relationship Id="rId11" Type="http://schemas.openxmlformats.org/officeDocument/2006/relationships/image" Target="../media/image8.jpeg"/><Relationship Id="rId5" Type="http://schemas.openxmlformats.org/officeDocument/2006/relationships/hyperlink" Target="https://my.matterport.com/show/?m=g7AJtZPMnjM" TargetMode="External"/><Relationship Id="rId15" Type="http://schemas.openxmlformats.org/officeDocument/2006/relationships/image" Target="../media/image12.jpeg"/><Relationship Id="rId10" Type="http://schemas.openxmlformats.org/officeDocument/2006/relationships/image" Target="../media/image7.jpeg"/><Relationship Id="rId19" Type="http://schemas.openxmlformats.org/officeDocument/2006/relationships/image" Target="../media/image16.jpeg"/><Relationship Id="rId4" Type="http://schemas.openxmlformats.org/officeDocument/2006/relationships/image" Target="../media/image3.jpg"/><Relationship Id="rId9" Type="http://schemas.openxmlformats.org/officeDocument/2006/relationships/image" Target="../media/image6.jpeg"/><Relationship Id="rId14" Type="http://schemas.openxmlformats.org/officeDocument/2006/relationships/image" Target="../media/image11.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1" name="Picture 20"/>
          <p:cNvPicPr>
            <a:picLocks noChangeAspect="1"/>
          </p:cNvPicPr>
          <p:nvPr/>
        </p:nvPicPr>
        <p:blipFill rotWithShape="1">
          <a:blip r:embed="rId2" cstate="print">
            <a:extLst>
              <a:ext uri="{28A0092B-C50C-407E-A947-70E740481C1C}">
                <a14:useLocalDpi xmlns:a14="http://schemas.microsoft.com/office/drawing/2010/main" val="0"/>
              </a:ext>
            </a:extLst>
          </a:blip>
          <a:srcRect r="126"/>
          <a:stretch/>
        </p:blipFill>
        <p:spPr>
          <a:xfrm>
            <a:off x="4195493" y="0"/>
            <a:ext cx="3576907" cy="2394249"/>
          </a:xfrm>
          <a:prstGeom prst="rect">
            <a:avLst/>
          </a:prstGeom>
          <a:ln>
            <a:solidFill>
              <a:schemeClr val="bg1"/>
            </a:solidFill>
          </a:ln>
          <a:effectLst/>
        </p:spPr>
      </p:pic>
      <p:pic>
        <p:nvPicPr>
          <p:cNvPr id="22" name="Picture 21"/>
          <p:cNvPicPr>
            <a:picLocks noChangeAspect="1"/>
          </p:cNvPicPr>
          <p:nvPr/>
        </p:nvPicPr>
        <p:blipFill rotWithShape="1">
          <a:blip r:embed="rId3">
            <a:extLst>
              <a:ext uri="{28A0092B-C50C-407E-A947-70E740481C1C}">
                <a14:useLocalDpi xmlns:a14="http://schemas.microsoft.com/office/drawing/2010/main" val="0"/>
              </a:ext>
            </a:extLst>
          </a:blip>
          <a:srcRect r="126"/>
          <a:stretch/>
        </p:blipFill>
        <p:spPr>
          <a:xfrm>
            <a:off x="4195493" y="2405865"/>
            <a:ext cx="3576907" cy="2387600"/>
          </a:xfrm>
          <a:prstGeom prst="rect">
            <a:avLst/>
          </a:prstGeom>
          <a:ln>
            <a:solidFill>
              <a:schemeClr val="bg1"/>
            </a:solidFill>
          </a:ln>
          <a:effectLst/>
        </p:spPr>
      </p:pic>
      <p:pic>
        <p:nvPicPr>
          <p:cNvPr id="1026" name="Picture 2"/>
          <p:cNvPicPr>
            <a:picLocks noChangeAspect="1" noChangeArrowheads="1"/>
          </p:cNvPicPr>
          <p:nvPr/>
        </p:nvPicPr>
        <p:blipFill rotWithShape="1">
          <a:blip r:embed="rId4">
            <a:extLst>
              <a:ext uri="{28A0092B-C50C-407E-A947-70E740481C1C}">
                <a14:useLocalDpi xmlns:a14="http://schemas.microsoft.com/office/drawing/2010/main" val="0"/>
              </a:ext>
            </a:extLst>
          </a:blip>
          <a:srcRect b="22209"/>
          <a:stretch/>
        </p:blipFill>
        <p:spPr bwMode="auto">
          <a:xfrm>
            <a:off x="-1" y="0"/>
            <a:ext cx="4189274" cy="4855375"/>
          </a:xfrm>
          <a:prstGeom prst="rect">
            <a:avLst/>
          </a:prstGeom>
          <a:noFill/>
          <a:ln>
            <a:solidFill>
              <a:schemeClr val="bg1"/>
            </a:solidFill>
          </a:ln>
          <a:extLst>
            <a:ext uri="{909E8E84-426E-40DD-AFC4-6F175D3DCCD1}">
              <a14:hiddenFill xmlns:a14="http://schemas.microsoft.com/office/drawing/2010/main">
                <a:solidFill>
                  <a:srgbClr val="FFFFFF"/>
                </a:solidFill>
              </a14:hiddenFill>
            </a:ext>
          </a:extLst>
        </p:spPr>
      </p:pic>
      <p:sp>
        <p:nvSpPr>
          <p:cNvPr id="3" name="Subtitle 2"/>
          <p:cNvSpPr>
            <a:spLocks noGrp="1"/>
          </p:cNvSpPr>
          <p:nvPr>
            <p:ph type="subTitle" idx="1"/>
          </p:nvPr>
        </p:nvSpPr>
        <p:spPr>
          <a:xfrm>
            <a:off x="1485841" y="5410200"/>
            <a:ext cx="4805231" cy="6901626"/>
          </a:xfrm>
        </p:spPr>
        <p:txBody>
          <a:bodyPr anchor="ctr">
            <a:noAutofit/>
          </a:bodyPr>
          <a:lstStyle/>
          <a:p>
            <a:r>
              <a:rPr lang="en-US" sz="1100" dirty="0">
                <a:solidFill>
                  <a:schemeClr val="tx1"/>
                </a:solidFill>
                <a:latin typeface="Palatino Linotype" panose="02040502050505030304" pitchFamily="18" charset="0"/>
                <a:cs typeface="Times New Roman" panose="02020603050405020304" pitchFamily="18" charset="0"/>
              </a:rPr>
              <a:t>Check out the NEW 3D Tour at:</a:t>
            </a:r>
            <a:br>
              <a:rPr lang="en-US" sz="1100" dirty="0">
                <a:solidFill>
                  <a:schemeClr val="tx1"/>
                </a:solidFill>
                <a:latin typeface="Palatino Linotype" panose="02040502050505030304" pitchFamily="18" charset="0"/>
                <a:cs typeface="Times New Roman" panose="02020603050405020304" pitchFamily="18" charset="0"/>
              </a:rPr>
            </a:br>
            <a:r>
              <a:rPr lang="en-US" sz="1100" dirty="0">
                <a:solidFill>
                  <a:srgbClr val="0070C0"/>
                </a:solidFill>
                <a:latin typeface="Palatino Linotype" panose="02040502050505030304" pitchFamily="18" charset="0"/>
                <a:cs typeface="Times New Roman" panose="02020603050405020304" pitchFamily="18" charset="0"/>
                <a:hlinkClick r:id="rId5"/>
              </a:rPr>
              <a:t>https://my.matterport.com/show/?m=g7AJtZPMnjM</a:t>
            </a:r>
            <a:endParaRPr lang="en-US" sz="1100" dirty="0">
              <a:solidFill>
                <a:srgbClr val="0070C0"/>
              </a:solidFill>
              <a:latin typeface="Palatino Linotype" panose="02040502050505030304" pitchFamily="18" charset="0"/>
              <a:cs typeface="Times New Roman" panose="02020603050405020304" pitchFamily="18" charset="0"/>
            </a:endParaRPr>
          </a:p>
          <a:p>
            <a:endParaRPr lang="en-US" sz="1100" dirty="0">
              <a:solidFill>
                <a:schemeClr val="tx1"/>
              </a:solidFill>
              <a:latin typeface="Palatino Linotype" panose="02040502050505030304" pitchFamily="18" charset="0"/>
              <a:cs typeface="Times New Roman" panose="02020603050405020304" pitchFamily="18" charset="0"/>
            </a:endParaRPr>
          </a:p>
          <a:p>
            <a:r>
              <a:rPr lang="en-US" sz="1100" dirty="0">
                <a:solidFill>
                  <a:schemeClr val="tx1"/>
                </a:solidFill>
                <a:latin typeface="Palatino Linotype" panose="02040502050505030304" pitchFamily="18" charset="0"/>
                <a:cs typeface="Times New Roman" panose="02020603050405020304" pitchFamily="18" charset="0"/>
              </a:rPr>
              <a:t>Located on one of the most desired streets in Summerville’s historic district, the “</a:t>
            </a:r>
            <a:r>
              <a:rPr lang="en-US" sz="1100" dirty="0" err="1">
                <a:solidFill>
                  <a:schemeClr val="tx1"/>
                </a:solidFill>
                <a:latin typeface="Palatino Linotype" panose="02040502050505030304" pitchFamily="18" charset="0"/>
                <a:cs typeface="Times New Roman" panose="02020603050405020304" pitchFamily="18" charset="0"/>
              </a:rPr>
              <a:t>Brailsford</a:t>
            </a:r>
            <a:r>
              <a:rPr lang="en-US" sz="1100" dirty="0">
                <a:solidFill>
                  <a:schemeClr val="tx1"/>
                </a:solidFill>
                <a:latin typeface="Palatino Linotype" panose="02040502050505030304" pitchFamily="18" charset="0"/>
                <a:cs typeface="Times New Roman" panose="02020603050405020304" pitchFamily="18" charset="0"/>
              </a:rPr>
              <a:t>-Browning House,” is a highlight of Summerville’s Walking Tour of Homes and Flowers and one of Summerville’s 29 oldest homes. Lovingly preserved and tastefully updated, this elegant home features old heart pine flooring, exquisite millwork and molding, 4 fireplaces, 2 </a:t>
            </a:r>
            <a:r>
              <a:rPr lang="en-US" sz="1100" dirty="0" err="1">
                <a:solidFill>
                  <a:schemeClr val="tx1"/>
                </a:solidFill>
                <a:latin typeface="Palatino Linotype" panose="02040502050505030304" pitchFamily="18" charset="0"/>
                <a:cs typeface="Times New Roman" panose="02020603050405020304" pitchFamily="18" charset="0"/>
              </a:rPr>
              <a:t>clawfoot</a:t>
            </a:r>
            <a:r>
              <a:rPr lang="en-US" sz="1100" dirty="0">
                <a:solidFill>
                  <a:schemeClr val="tx1"/>
                </a:solidFill>
                <a:latin typeface="Palatino Linotype" panose="02040502050505030304" pitchFamily="18" charset="0"/>
                <a:cs typeface="Times New Roman" panose="02020603050405020304" pitchFamily="18" charset="0"/>
              </a:rPr>
              <a:t> tubs, built-in cabinets and bookcases, and stainless appliances. Enjoy outdoor living at its finest in a spacious, private yard filled with 7 live oaks, over 100 azaleas, and dozens of camellias and hydrangeas. The grounds also boast a lovely brick patio, a 683 sq. ft. carriage house, and a 2-car detached garage. The carriage house offers additional storage or the opportunity to refinish and use as a guest or rental cottage.</a:t>
            </a:r>
          </a:p>
          <a:p>
            <a:endParaRPr lang="en-US" sz="1100" b="1" u="sng">
              <a:solidFill>
                <a:schemeClr val="tx1"/>
              </a:solidFill>
              <a:latin typeface="Palatino Linotype" panose="02040502050505030304" pitchFamily="18" charset="0"/>
              <a:cs typeface="Times New Roman" panose="02020603050405020304" pitchFamily="18" charset="0"/>
            </a:endParaRPr>
          </a:p>
          <a:p>
            <a:r>
              <a:rPr lang="en-US" sz="1100" b="1" u="sng">
                <a:solidFill>
                  <a:schemeClr val="tx1"/>
                </a:solidFill>
                <a:latin typeface="Palatino Linotype" panose="02040502050505030304" pitchFamily="18" charset="0"/>
                <a:cs typeface="Times New Roman" panose="02020603050405020304" pitchFamily="18" charset="0"/>
              </a:rPr>
              <a:t>Other </a:t>
            </a:r>
            <a:r>
              <a:rPr lang="en-US" sz="1100" b="1" u="sng" dirty="0">
                <a:solidFill>
                  <a:schemeClr val="tx1"/>
                </a:solidFill>
                <a:latin typeface="Palatino Linotype" panose="02040502050505030304" pitchFamily="18" charset="0"/>
                <a:cs typeface="Times New Roman" panose="02020603050405020304" pitchFamily="18" charset="0"/>
              </a:rPr>
              <a:t>features include:</a:t>
            </a:r>
          </a:p>
          <a:p>
            <a:r>
              <a:rPr lang="en-US" sz="1100" dirty="0">
                <a:solidFill>
                  <a:schemeClr val="tx1"/>
                </a:solidFill>
                <a:latin typeface="Palatino Linotype" panose="02040502050505030304" pitchFamily="18" charset="0"/>
                <a:cs typeface="Times New Roman" panose="02020603050405020304" pitchFamily="18" charset="0"/>
              </a:rPr>
              <a:t>* Stainless steel appliances in the kitchen, including a top-quality Miele dishwasher, a built-in Bosch microwave, and a brand new Kitchen-Aid gas over/range</a:t>
            </a:r>
          </a:p>
          <a:p>
            <a:r>
              <a:rPr lang="en-US" sz="1100" dirty="0">
                <a:solidFill>
                  <a:schemeClr val="tx1"/>
                </a:solidFill>
                <a:latin typeface="Palatino Linotype" panose="02040502050505030304" pitchFamily="18" charset="0"/>
                <a:cs typeface="Times New Roman" panose="02020603050405020304" pitchFamily="18" charset="0"/>
              </a:rPr>
              <a:t>* High-quality, custom shutters and window treatments throughout</a:t>
            </a:r>
          </a:p>
          <a:p>
            <a:r>
              <a:rPr lang="en-US" sz="1100" dirty="0">
                <a:solidFill>
                  <a:schemeClr val="tx1"/>
                </a:solidFill>
                <a:latin typeface="Palatino Linotype" panose="02040502050505030304" pitchFamily="18" charset="0"/>
                <a:cs typeface="Times New Roman" panose="02020603050405020304" pitchFamily="18" charset="0"/>
              </a:rPr>
              <a:t>* Ample storage space</a:t>
            </a:r>
          </a:p>
          <a:p>
            <a:r>
              <a:rPr lang="en-US" sz="1100" dirty="0">
                <a:solidFill>
                  <a:schemeClr val="tx1"/>
                </a:solidFill>
                <a:latin typeface="Palatino Linotype" panose="02040502050505030304" pitchFamily="18" charset="0"/>
                <a:cs typeface="Times New Roman" panose="02020603050405020304" pitchFamily="18" charset="0"/>
              </a:rPr>
              <a:t>* New roof in 2014 and new HVAC in 2012</a:t>
            </a:r>
            <a:br>
              <a:rPr lang="en-US" sz="1100" dirty="0">
                <a:solidFill>
                  <a:schemeClr val="tx1"/>
                </a:solidFill>
                <a:latin typeface="Palatino Linotype" panose="02040502050505030304" pitchFamily="18" charset="0"/>
                <a:cs typeface="Times New Roman" panose="02020603050405020304" pitchFamily="18" charset="0"/>
              </a:rPr>
            </a:br>
            <a:r>
              <a:rPr lang="en-US" sz="1100" dirty="0">
                <a:solidFill>
                  <a:schemeClr val="tx1"/>
                </a:solidFill>
                <a:latin typeface="Palatino Linotype" panose="02040502050505030304" pitchFamily="18" charset="0"/>
                <a:cs typeface="Times New Roman" panose="02020603050405020304" pitchFamily="18" charset="0"/>
              </a:rPr>
              <a:t>* New roof/roof system on carriage house in Summer 2016 featuring exposed wood beams</a:t>
            </a:r>
          </a:p>
          <a:p>
            <a:r>
              <a:rPr lang="en-US" sz="1100" dirty="0">
                <a:solidFill>
                  <a:schemeClr val="tx1"/>
                </a:solidFill>
                <a:latin typeface="Palatino Linotype" panose="02040502050505030304" pitchFamily="18" charset="0"/>
                <a:cs typeface="Times New Roman" panose="02020603050405020304" pitchFamily="18" charset="0"/>
              </a:rPr>
              <a:t>* Rinnai </a:t>
            </a:r>
            <a:r>
              <a:rPr lang="en-US" sz="1100" dirty="0" err="1">
                <a:solidFill>
                  <a:schemeClr val="tx1"/>
                </a:solidFill>
                <a:latin typeface="Palatino Linotype" panose="02040502050505030304" pitchFamily="18" charset="0"/>
                <a:cs typeface="Times New Roman" panose="02020603050405020304" pitchFamily="18" charset="0"/>
              </a:rPr>
              <a:t>Tankless</a:t>
            </a:r>
            <a:r>
              <a:rPr lang="en-US" sz="1100" dirty="0">
                <a:solidFill>
                  <a:schemeClr val="tx1"/>
                </a:solidFill>
                <a:latin typeface="Palatino Linotype" panose="02040502050505030304" pitchFamily="18" charset="0"/>
                <a:cs typeface="Times New Roman" panose="02020603050405020304" pitchFamily="18" charset="0"/>
              </a:rPr>
              <a:t> Hot Water Heater</a:t>
            </a:r>
          </a:p>
          <a:p>
            <a:r>
              <a:rPr lang="en-US" sz="1100" dirty="0">
                <a:solidFill>
                  <a:schemeClr val="tx1"/>
                </a:solidFill>
                <a:latin typeface="Palatino Linotype" panose="02040502050505030304" pitchFamily="18" charset="0"/>
                <a:cs typeface="Times New Roman" panose="02020603050405020304" pitchFamily="18" charset="0"/>
              </a:rPr>
              <a:t>* </a:t>
            </a:r>
            <a:r>
              <a:rPr lang="en-US" sz="1100" dirty="0" err="1">
                <a:solidFill>
                  <a:schemeClr val="tx1"/>
                </a:solidFill>
                <a:latin typeface="Palatino Linotype" panose="02040502050505030304" pitchFamily="18" charset="0"/>
                <a:cs typeface="Times New Roman" panose="02020603050405020304" pitchFamily="18" charset="0"/>
              </a:rPr>
              <a:t>Sonitrol</a:t>
            </a:r>
            <a:r>
              <a:rPr lang="en-US" sz="1100" dirty="0">
                <a:solidFill>
                  <a:schemeClr val="tx1"/>
                </a:solidFill>
                <a:latin typeface="Palatino Linotype" panose="02040502050505030304" pitchFamily="18" charset="0"/>
                <a:cs typeface="Times New Roman" panose="02020603050405020304" pitchFamily="18" charset="0"/>
              </a:rPr>
              <a:t> Security System</a:t>
            </a:r>
          </a:p>
          <a:p>
            <a:r>
              <a:rPr lang="en-US" sz="1100" dirty="0">
                <a:solidFill>
                  <a:schemeClr val="tx1"/>
                </a:solidFill>
                <a:latin typeface="Palatino Linotype" panose="02040502050505030304" pitchFamily="18" charset="0"/>
                <a:cs typeface="Times New Roman" panose="02020603050405020304" pitchFamily="18" charset="0"/>
              </a:rPr>
              <a:t>* Located in the Dorchester District II school district</a:t>
            </a:r>
          </a:p>
          <a:p>
            <a:endParaRPr lang="en-US" sz="1100" dirty="0">
              <a:solidFill>
                <a:schemeClr val="tx1"/>
              </a:solidFill>
              <a:latin typeface="Palatino Linotype" panose="02040502050505030304" pitchFamily="18" charset="0"/>
              <a:cs typeface="Times New Roman" panose="02020603050405020304" pitchFamily="18" charset="0"/>
            </a:endParaRPr>
          </a:p>
          <a:p>
            <a:r>
              <a:rPr lang="en-US" sz="1100" dirty="0">
                <a:solidFill>
                  <a:schemeClr val="tx1"/>
                </a:solidFill>
                <a:latin typeface="Palatino Linotype" panose="02040502050505030304" pitchFamily="18" charset="0"/>
                <a:cs typeface="Times New Roman" panose="02020603050405020304" pitchFamily="18" charset="0"/>
              </a:rPr>
              <a:t>Don't miss this rare opportunity to own a piece of Summerville history that is minutes away from Summerville's historic downtown and convenient to everything else Summerville has to offer. Book your viewing today!</a:t>
            </a:r>
          </a:p>
          <a:p>
            <a:endParaRPr lang="en-US" sz="1100" dirty="0">
              <a:solidFill>
                <a:schemeClr val="tx1"/>
              </a:solidFill>
              <a:latin typeface="Palatino Linotype" panose="02040502050505030304" pitchFamily="18" charset="0"/>
              <a:cs typeface="Times New Roman" panose="02020603050405020304" pitchFamily="18" charset="0"/>
            </a:endParaRPr>
          </a:p>
          <a:p>
            <a:r>
              <a:rPr lang="en-US" sz="1100" dirty="0">
                <a:solidFill>
                  <a:schemeClr val="tx1"/>
                </a:solidFill>
                <a:latin typeface="Palatino Linotype" panose="02040502050505030304" pitchFamily="18" charset="0"/>
                <a:cs typeface="Times New Roman" panose="02020603050405020304" pitchFamily="18" charset="0"/>
              </a:rPr>
              <a:t>***Please note that this property is subject to an exterior preservation easement with the Charleston Historical Society.***</a:t>
            </a:r>
          </a:p>
          <a:p>
            <a:endParaRPr lang="en-US" sz="1100" dirty="0">
              <a:solidFill>
                <a:schemeClr val="tx1"/>
              </a:solidFill>
              <a:latin typeface="Palatino Linotype" panose="02040502050505030304" pitchFamily="18" charset="0"/>
              <a:cs typeface="Times New Roman" panose="02020603050405020304" pitchFamily="18" charset="0"/>
            </a:endParaRPr>
          </a:p>
          <a:p>
            <a:r>
              <a:rPr lang="en-US" sz="1100" b="1" i="1" u="sng" dirty="0">
                <a:solidFill>
                  <a:srgbClr val="462EF6"/>
                </a:solidFill>
                <a:latin typeface="Palatino Linotype" panose="02040502050505030304" pitchFamily="18" charset="0"/>
                <a:cs typeface="Times New Roman" panose="02020603050405020304" pitchFamily="18" charset="0"/>
              </a:rPr>
              <a:t>Check out the 408 Sumter Website</a:t>
            </a:r>
          </a:p>
        </p:txBody>
      </p:sp>
      <p:sp>
        <p:nvSpPr>
          <p:cNvPr id="7" name="Right Brace 6"/>
          <p:cNvSpPr/>
          <p:nvPr/>
        </p:nvSpPr>
        <p:spPr>
          <a:xfrm rot="16200000">
            <a:off x="3754605" y="3141493"/>
            <a:ext cx="263189" cy="4419600"/>
          </a:xfrm>
          <a:prstGeom prst="rightBrace">
            <a:avLst>
              <a:gd name="adj1" fmla="val 37151"/>
              <a:gd name="adj2" fmla="val 50000"/>
            </a:avLst>
          </a:prstGeom>
          <a:ln>
            <a:solidFill>
              <a:schemeClr val="bg2">
                <a:lumMod val="9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9" name="Rectangle 8"/>
          <p:cNvSpPr/>
          <p:nvPr/>
        </p:nvSpPr>
        <p:spPr>
          <a:xfrm>
            <a:off x="0" y="12435840"/>
            <a:ext cx="7772400" cy="365760"/>
          </a:xfrm>
          <a:prstGeom prst="rect">
            <a:avLst/>
          </a:prstGeom>
          <a:blipFill>
            <a:blip r:embed="rId6"/>
            <a:tile tx="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solidFill>
                  <a:schemeClr val="tx1"/>
                </a:solidFill>
                <a:latin typeface="Palatino Linotype" panose="02040502050505030304" pitchFamily="18" charset="0"/>
              </a:rPr>
              <a:t>Julie </a:t>
            </a:r>
            <a:r>
              <a:rPr lang="en-US" sz="1600" dirty="0" err="1">
                <a:solidFill>
                  <a:schemeClr val="tx1"/>
                </a:solidFill>
                <a:latin typeface="Palatino Linotype" panose="02040502050505030304" pitchFamily="18" charset="0"/>
              </a:rPr>
              <a:t>Nims</a:t>
            </a:r>
            <a:r>
              <a:rPr lang="en-US" sz="1600" dirty="0">
                <a:solidFill>
                  <a:schemeClr val="tx1"/>
                </a:solidFill>
                <a:latin typeface="Palatino Linotype" panose="02040502050505030304" pitchFamily="18" charset="0"/>
              </a:rPr>
              <a:t>   </a:t>
            </a:r>
            <a:r>
              <a:rPr lang="en-US" sz="1600" dirty="0">
                <a:solidFill>
                  <a:schemeClr val="tx1"/>
                </a:solidFill>
                <a:latin typeface="Palatino Linotype" panose="02040502050505030304" pitchFamily="18" charset="0"/>
                <a:hlinkClick r:id="rId7"/>
              </a:rPr>
              <a:t>julie@mattoneillteam.com</a:t>
            </a:r>
            <a:r>
              <a:rPr lang="en-US" sz="1600" dirty="0">
                <a:solidFill>
                  <a:schemeClr val="tx1"/>
                </a:solidFill>
                <a:latin typeface="Palatino Linotype" panose="02040502050505030304" pitchFamily="18" charset="0"/>
              </a:rPr>
              <a:t>   843-580-6310</a:t>
            </a:r>
            <a:endParaRPr lang="en-US" sz="1600" u="sng" dirty="0">
              <a:solidFill>
                <a:schemeClr val="tx1"/>
              </a:solidFill>
              <a:latin typeface="Palatino Linotype" panose="02040502050505030304" pitchFamily="18" charset="0"/>
            </a:endParaRPr>
          </a:p>
        </p:txBody>
      </p:sp>
      <p:pic>
        <p:nvPicPr>
          <p:cNvPr id="10" name="Picture 9"/>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4513" y="5480873"/>
            <a:ext cx="1481328" cy="1005712"/>
          </a:xfrm>
          <a:prstGeom prst="rect">
            <a:avLst/>
          </a:prstGeom>
        </p:spPr>
      </p:pic>
      <p:pic>
        <p:nvPicPr>
          <p:cNvPr id="11" name="Picture 10"/>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4513" y="7802034"/>
            <a:ext cx="1481328" cy="1005711"/>
          </a:xfrm>
          <a:prstGeom prst="rect">
            <a:avLst/>
          </a:prstGeom>
        </p:spPr>
      </p:pic>
      <p:pic>
        <p:nvPicPr>
          <p:cNvPr id="12" name="Picture 11"/>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4513" y="6641453"/>
            <a:ext cx="1481328" cy="1005713"/>
          </a:xfrm>
          <a:prstGeom prst="rect">
            <a:avLst/>
          </a:prstGeom>
        </p:spPr>
      </p:pic>
      <p:pic>
        <p:nvPicPr>
          <p:cNvPr id="15" name="Picture 14"/>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4513" y="8962613"/>
            <a:ext cx="1481328" cy="1002874"/>
          </a:xfrm>
          <a:prstGeom prst="rect">
            <a:avLst/>
          </a:prstGeom>
        </p:spPr>
      </p:pic>
      <p:pic>
        <p:nvPicPr>
          <p:cNvPr id="19" name="Picture 18"/>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4513" y="11278097"/>
            <a:ext cx="1481328" cy="1002874"/>
          </a:xfrm>
          <a:prstGeom prst="rect">
            <a:avLst/>
          </a:prstGeom>
        </p:spPr>
      </p:pic>
      <p:pic>
        <p:nvPicPr>
          <p:cNvPr id="20" name="Picture 19"/>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4513" y="10120355"/>
            <a:ext cx="1481328" cy="1002874"/>
          </a:xfrm>
          <a:prstGeom prst="rect">
            <a:avLst/>
          </a:prstGeom>
        </p:spPr>
      </p:pic>
      <p:pic>
        <p:nvPicPr>
          <p:cNvPr id="26" name="Picture 25"/>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6291072" y="5480873"/>
            <a:ext cx="1481328" cy="1001462"/>
          </a:xfrm>
          <a:prstGeom prst="rect">
            <a:avLst/>
          </a:prstGeom>
        </p:spPr>
      </p:pic>
      <p:pic>
        <p:nvPicPr>
          <p:cNvPr id="27" name="Picture 26"/>
          <p:cNvPicPr>
            <a:picLocks noChangeAspect="1"/>
          </p:cNvPicPr>
          <p:nvPr/>
        </p:nvPicPr>
        <p:blipFill>
          <a:blip r:embed="rId15" cstate="print">
            <a:extLst>
              <a:ext uri="{28A0092B-C50C-407E-A947-70E740481C1C}">
                <a14:useLocalDpi xmlns:a14="http://schemas.microsoft.com/office/drawing/2010/main" val="0"/>
              </a:ext>
            </a:extLst>
          </a:blip>
          <a:stretch>
            <a:fillRect/>
          </a:stretch>
        </p:blipFill>
        <p:spPr>
          <a:xfrm>
            <a:off x="6291072" y="7801095"/>
            <a:ext cx="1481328" cy="1002874"/>
          </a:xfrm>
          <a:prstGeom prst="rect">
            <a:avLst/>
          </a:prstGeom>
        </p:spPr>
      </p:pic>
      <p:pic>
        <p:nvPicPr>
          <p:cNvPr id="28" name="Picture 27"/>
          <p:cNvPicPr>
            <a:picLocks noChangeAspect="1"/>
          </p:cNvPicPr>
          <p:nvPr/>
        </p:nvPicPr>
        <p:blipFill>
          <a:blip r:embed="rId16" cstate="print">
            <a:extLst>
              <a:ext uri="{28A0092B-C50C-407E-A947-70E740481C1C}">
                <a14:useLocalDpi xmlns:a14="http://schemas.microsoft.com/office/drawing/2010/main" val="0"/>
              </a:ext>
            </a:extLst>
          </a:blip>
          <a:stretch>
            <a:fillRect/>
          </a:stretch>
        </p:blipFill>
        <p:spPr>
          <a:xfrm>
            <a:off x="6291072" y="6638147"/>
            <a:ext cx="1481328" cy="1007136"/>
          </a:xfrm>
          <a:prstGeom prst="rect">
            <a:avLst/>
          </a:prstGeom>
        </p:spPr>
      </p:pic>
      <p:pic>
        <p:nvPicPr>
          <p:cNvPr id="29" name="Picture 28"/>
          <p:cNvPicPr>
            <a:picLocks noChangeAspect="1"/>
          </p:cNvPicPr>
          <p:nvPr/>
        </p:nvPicPr>
        <p:blipFill>
          <a:blip r:embed="rId17" cstate="print">
            <a:extLst>
              <a:ext uri="{28A0092B-C50C-407E-A947-70E740481C1C}">
                <a14:useLocalDpi xmlns:a14="http://schemas.microsoft.com/office/drawing/2010/main" val="0"/>
              </a:ext>
            </a:extLst>
          </a:blip>
          <a:stretch>
            <a:fillRect/>
          </a:stretch>
        </p:blipFill>
        <p:spPr>
          <a:xfrm>
            <a:off x="6291072" y="8959781"/>
            <a:ext cx="1481328" cy="1002874"/>
          </a:xfrm>
          <a:prstGeom prst="rect">
            <a:avLst/>
          </a:prstGeom>
        </p:spPr>
      </p:pic>
      <p:pic>
        <p:nvPicPr>
          <p:cNvPr id="30" name="Picture 29"/>
          <p:cNvPicPr>
            <a:picLocks noChangeAspect="1"/>
          </p:cNvPicPr>
          <p:nvPr/>
        </p:nvPicPr>
        <p:blipFill>
          <a:blip r:embed="rId18" cstate="print">
            <a:extLst>
              <a:ext uri="{28A0092B-C50C-407E-A947-70E740481C1C}">
                <a14:useLocalDpi xmlns:a14="http://schemas.microsoft.com/office/drawing/2010/main" val="0"/>
              </a:ext>
            </a:extLst>
          </a:blip>
          <a:stretch>
            <a:fillRect/>
          </a:stretch>
        </p:blipFill>
        <p:spPr>
          <a:xfrm>
            <a:off x="6291072" y="11277859"/>
            <a:ext cx="1481328" cy="1001461"/>
          </a:xfrm>
          <a:prstGeom prst="rect">
            <a:avLst/>
          </a:prstGeom>
        </p:spPr>
      </p:pic>
      <p:pic>
        <p:nvPicPr>
          <p:cNvPr id="31" name="Picture 30"/>
          <p:cNvPicPr>
            <a:picLocks noChangeAspect="1"/>
          </p:cNvPicPr>
          <p:nvPr/>
        </p:nvPicPr>
        <p:blipFill>
          <a:blip r:embed="rId19" cstate="print">
            <a:extLst>
              <a:ext uri="{28A0092B-C50C-407E-A947-70E740481C1C}">
                <a14:useLocalDpi xmlns:a14="http://schemas.microsoft.com/office/drawing/2010/main" val="0"/>
              </a:ext>
            </a:extLst>
          </a:blip>
          <a:stretch>
            <a:fillRect/>
          </a:stretch>
        </p:blipFill>
        <p:spPr>
          <a:xfrm>
            <a:off x="6291072" y="10126128"/>
            <a:ext cx="1481328" cy="987552"/>
          </a:xfrm>
          <a:prstGeom prst="rect">
            <a:avLst/>
          </a:prstGeom>
        </p:spPr>
      </p:pic>
      <p:sp>
        <p:nvSpPr>
          <p:cNvPr id="4" name="Rectangle 3"/>
          <p:cNvSpPr/>
          <p:nvPr/>
        </p:nvSpPr>
        <p:spPr>
          <a:xfrm>
            <a:off x="1726" y="4495800"/>
            <a:ext cx="7772400" cy="838200"/>
          </a:xfrm>
          <a:prstGeom prst="rect">
            <a:avLst/>
          </a:prstGeom>
          <a:gradFill>
            <a:gsLst>
              <a:gs pos="0">
                <a:schemeClr val="bg1">
                  <a:alpha val="0"/>
                </a:schemeClr>
              </a:gs>
              <a:gs pos="23000">
                <a:schemeClr val="bg1">
                  <a:alpha val="96000"/>
                </a:schemeClr>
              </a:gs>
              <a:gs pos="100000">
                <a:schemeClr val="bg1"/>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b-NO" sz="2400" dirty="0">
                <a:solidFill>
                  <a:schemeClr val="bg2">
                    <a:lumMod val="50000"/>
                  </a:schemeClr>
                </a:solidFill>
                <a:latin typeface="Palatino Linotype" panose="02040502050505030304" pitchFamily="18" charset="0"/>
              </a:rPr>
              <a:t>408 Sumter Avenue</a:t>
            </a:r>
          </a:p>
          <a:p>
            <a:pPr algn="ctr"/>
            <a:r>
              <a:rPr lang="en-US" sz="1800" dirty="0">
                <a:solidFill>
                  <a:schemeClr val="bg2">
                    <a:lumMod val="50000"/>
                  </a:schemeClr>
                </a:solidFill>
                <a:latin typeface="Palatino Linotype" panose="02040502050505030304" pitchFamily="18" charset="0"/>
              </a:rPr>
              <a:t>Historic District ~ Summerville, SC 29483 ~ MLS# 16002843 ~ $669,999</a:t>
            </a:r>
          </a:p>
        </p:txBody>
      </p:sp>
      <p:sp>
        <p:nvSpPr>
          <p:cNvPr id="5" name="Rectangle 4"/>
          <p:cNvSpPr/>
          <p:nvPr/>
        </p:nvSpPr>
        <p:spPr>
          <a:xfrm>
            <a:off x="1726" y="0"/>
            <a:ext cx="7772400" cy="1200329"/>
          </a:xfrm>
          <a:prstGeom prst="rect">
            <a:avLst/>
          </a:prstGeom>
          <a:gradFill>
            <a:gsLst>
              <a:gs pos="0">
                <a:srgbClr val="C3DEFC"/>
              </a:gs>
              <a:gs pos="100000">
                <a:schemeClr val="accent1">
                  <a:lumMod val="30000"/>
                  <a:lumOff val="70000"/>
                  <a:alpha val="0"/>
                </a:schemeClr>
              </a:gs>
            </a:gsLst>
            <a:lin ang="5400000" scaled="1"/>
          </a:gradFill>
        </p:spPr>
        <p:txBody>
          <a:bodyPr wrap="square">
            <a:spAutoFit/>
          </a:bodyPr>
          <a:lstStyle/>
          <a:p>
            <a:pPr algn="ctr"/>
            <a:r>
              <a:rPr lang="en-US" sz="2400" b="1" i="1" dirty="0">
                <a:solidFill>
                  <a:schemeClr val="bg1"/>
                </a:solidFill>
                <a:effectLst>
                  <a:outerShdw blurRad="50800" dist="38100" dir="5400000" algn="t" rotWithShape="0">
                    <a:prstClr val="black">
                      <a:alpha val="67000"/>
                    </a:prstClr>
                  </a:outerShdw>
                </a:effectLst>
                <a:latin typeface="Palatino Linotype" panose="02040502050505030304" pitchFamily="18" charset="0"/>
                <a:cs typeface="Times New Roman" panose="02020603050405020304" pitchFamily="18" charset="0"/>
              </a:rPr>
              <a:t>HUGE Price Adjustment!!!</a:t>
            </a:r>
          </a:p>
          <a:p>
            <a:pPr algn="ctr"/>
            <a:r>
              <a:rPr lang="en-US" sz="1600" b="1" i="1" dirty="0">
                <a:solidFill>
                  <a:schemeClr val="bg1"/>
                </a:solidFill>
                <a:effectLst>
                  <a:outerShdw blurRad="50800" dist="38100" dir="5400000" algn="t" rotWithShape="0">
                    <a:prstClr val="black">
                      <a:alpha val="67000"/>
                    </a:prstClr>
                  </a:outerShdw>
                </a:effectLst>
                <a:latin typeface="Palatino Linotype" panose="02040502050505030304" pitchFamily="18" charset="0"/>
              </a:rPr>
              <a:t>Historic Summerville Estate, Surrounded by Live Oaks and Filled with Charm</a:t>
            </a:r>
          </a:p>
          <a:p>
            <a:pPr algn="ctr"/>
            <a:endParaRPr lang="en-US" sz="1600" b="1" i="1" dirty="0">
              <a:solidFill>
                <a:schemeClr val="bg1"/>
              </a:solidFill>
              <a:effectLst>
                <a:outerShdw blurRad="50800" dist="38100" dir="5400000" algn="t" rotWithShape="0">
                  <a:prstClr val="black">
                    <a:alpha val="67000"/>
                  </a:prstClr>
                </a:outerShdw>
              </a:effectLst>
              <a:latin typeface="Palatino Linotype" panose="02040502050505030304" pitchFamily="18" charset="0"/>
            </a:endParaRPr>
          </a:p>
          <a:p>
            <a:pPr algn="ctr"/>
            <a:endParaRPr lang="en-US" sz="1600" b="1" i="1" dirty="0">
              <a:solidFill>
                <a:schemeClr val="bg1"/>
              </a:solidFill>
              <a:effectLst>
                <a:outerShdw blurRad="50800" dist="38100" dir="5400000" algn="t" rotWithShape="0">
                  <a:prstClr val="black">
                    <a:alpha val="67000"/>
                  </a:prstClr>
                </a:outerShdw>
              </a:effectLst>
              <a:latin typeface="Palatino Linotype" panose="02040502050505030304" pitchFamily="18" charset="0"/>
            </a:endParaRPr>
          </a:p>
        </p:txBody>
      </p:sp>
    </p:spTree>
    <p:extLst>
      <p:ext uri="{BB962C8B-B14F-4D97-AF65-F5344CB8AC3E}">
        <p14:creationId xmlns:p14="http://schemas.microsoft.com/office/powerpoint/2010/main" val="218805521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275</TotalTime>
  <Words>45</Words>
  <Application>Microsoft Office PowerPoint</Application>
  <PresentationFormat>Custom</PresentationFormat>
  <Paragraphs>23</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Palatino Linotype</vt:lpstr>
      <vt:lpstr>Times New Roman</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33</cp:revision>
  <dcterms:created xsi:type="dcterms:W3CDTF">2006-08-16T00:00:00Z</dcterms:created>
  <dcterms:modified xsi:type="dcterms:W3CDTF">2016-08-25T20:29:14Z</dcterms:modified>
</cp:coreProperties>
</file>