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5" d="100"/>
          <a:sy n="65" d="100"/>
        </p:scale>
        <p:origin x="2854" y="4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8/20/2021</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0" y="0"/>
            <a:ext cx="6175410" cy="4111587"/>
          </a:xfrm>
          <a:prstGeom prst="rect">
            <a:avLst/>
          </a:prstGeom>
          <a:ln>
            <a:noFill/>
          </a:ln>
        </p:spPr>
      </p:pic>
      <p:sp>
        <p:nvSpPr>
          <p:cNvPr id="2" name="Title 1"/>
          <p:cNvSpPr>
            <a:spLocks noGrp="1"/>
          </p:cNvSpPr>
          <p:nvPr>
            <p:ph type="ctrTitle"/>
          </p:nvPr>
        </p:nvSpPr>
        <p:spPr>
          <a:xfrm>
            <a:off x="0" y="1"/>
            <a:ext cx="6175410" cy="907932"/>
          </a:xfrm>
        </p:spPr>
        <p:txBody>
          <a:bodyPr>
            <a:noAutofit/>
          </a:bodyPr>
          <a:lstStyle/>
          <a:p>
            <a:pPr algn="l"/>
            <a:r>
              <a:rPr lang="en-US" sz="2400" b="1" i="1" dirty="0">
                <a:solidFill>
                  <a:schemeClr val="bg1"/>
                </a:solidFill>
                <a:effectLst>
                  <a:outerShdw blurRad="38100" dist="38100" dir="2700000" algn="tl">
                    <a:srgbClr val="000000">
                      <a:alpha val="43137"/>
                    </a:srgbClr>
                  </a:outerShdw>
                </a:effectLst>
                <a:latin typeface="Trebuchet MS" panose="020B0603020202020204" pitchFamily="34" charset="0"/>
              </a:rPr>
              <a:t>Open House</a:t>
            </a:r>
            <a:br>
              <a:rPr lang="en-US" sz="2400" b="1" i="1"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2400" b="1" i="1" dirty="0">
                <a:solidFill>
                  <a:schemeClr val="bg1"/>
                </a:solidFill>
                <a:effectLst>
                  <a:outerShdw blurRad="38100" dist="38100" dir="2700000" algn="tl">
                    <a:srgbClr val="000000">
                      <a:alpha val="43137"/>
                    </a:srgbClr>
                  </a:outerShdw>
                </a:effectLst>
                <a:latin typeface="Trebuchet MS" panose="020B0603020202020204" pitchFamily="34" charset="0"/>
              </a:rPr>
              <a:t>Sunday 12-3</a:t>
            </a:r>
            <a:endParaRPr lang="en-US" sz="2400" b="1" i="1" dirty="0">
              <a:solidFill>
                <a:srgbClr val="FFFF00"/>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191929" y="4749713"/>
            <a:ext cx="6931342" cy="1793750"/>
          </a:xfrm>
        </p:spPr>
        <p:txBody>
          <a:bodyPr anchor="ctr">
            <a:noAutofit/>
          </a:bodyPr>
          <a:lstStyle/>
          <a:p>
            <a:r>
              <a:rPr lang="en-US" sz="1200" dirty="0">
                <a:solidFill>
                  <a:schemeClr val="tx2"/>
                </a:solidFill>
                <a:latin typeface="Trebuchet MS" panose="020B0603020202020204" pitchFamily="34" charset="0"/>
              </a:rPr>
              <a:t>Beautiful and Spacious 2 story home in the highly sought after Nelliefield Plantation. Almost 3,000sf of living space highlighted by an enormous second floor bonus room! Upon entering the home you will be greeted by a fabulous foyer, separate dining area, spacious kitchen with new dishwasher, a large living area highlighted by a gas fireplace, wood flooring and crown molding throughout. The Master Bedroom is located on the first floor with walk-in closet and bath. The first floor also includes a powder room and large laundry room. The second floor has 3 additional bedrooms and the bonus room! The exterior of the home features a covered front porch along with a fully fenced-in back yard with pond and green space, irrigation system front and back. Amenities include neighborhood pool &amp; park.</a:t>
            </a:r>
          </a:p>
        </p:txBody>
      </p:sp>
      <p:sp>
        <p:nvSpPr>
          <p:cNvPr id="13" name="Title 1"/>
          <p:cNvSpPr txBox="1">
            <a:spLocks/>
          </p:cNvSpPr>
          <p:nvPr/>
        </p:nvSpPr>
        <p:spPr>
          <a:xfrm>
            <a:off x="76200" y="4145600"/>
            <a:ext cx="7162800" cy="570100"/>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900" b="1" dirty="0">
                <a:solidFill>
                  <a:schemeClr val="tx2"/>
                </a:solidFill>
                <a:latin typeface="Trebuchet MS" panose="020B0603020202020204" pitchFamily="34" charset="0"/>
              </a:rPr>
              <a:t>408 Nelliefield Trail</a:t>
            </a:r>
          </a:p>
          <a:p>
            <a:r>
              <a:rPr lang="en-US" sz="1500" dirty="0">
                <a:solidFill>
                  <a:schemeClr val="tx2"/>
                </a:solidFill>
                <a:latin typeface="Trebuchet MS" panose="020B0603020202020204" pitchFamily="34" charset="0"/>
              </a:rPr>
              <a:t>Nelliefield Plantation | Wando, SC 29492 | MLS# 21021824 | $499,950</a:t>
            </a:r>
          </a:p>
        </p:txBody>
      </p:sp>
      <p:pic>
        <p:nvPicPr>
          <p:cNvPr id="1026"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8683" b="29672"/>
          <a:stretch/>
        </p:blipFill>
        <p:spPr bwMode="auto">
          <a:xfrm>
            <a:off x="223985" y="8207514"/>
            <a:ext cx="533399"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53435" y="8238293"/>
            <a:ext cx="2336289" cy="646331"/>
          </a:xfrm>
          <a:prstGeom prst="rect">
            <a:avLst/>
          </a:prstGeom>
        </p:spPr>
        <p:txBody>
          <a:bodyPr wrap="square">
            <a:spAutoFit/>
          </a:bodyPr>
          <a:lstStyle/>
          <a:p>
            <a:r>
              <a:rPr lang="en-US" sz="1600" b="1" dirty="0">
                <a:solidFill>
                  <a:schemeClr val="tx2"/>
                </a:solidFill>
                <a:latin typeface="Trebuchet MS" panose="020B0603020202020204" pitchFamily="34" charset="0"/>
              </a:rPr>
              <a:t>Elaine Nugent</a:t>
            </a:r>
          </a:p>
          <a:p>
            <a:r>
              <a:rPr lang="en-US" sz="1000" dirty="0">
                <a:solidFill>
                  <a:schemeClr val="tx2"/>
                </a:solidFill>
                <a:latin typeface="Trebuchet MS" panose="020B0603020202020204" pitchFamily="34" charset="0"/>
              </a:rPr>
              <a:t>(843) 330-7044</a:t>
            </a:r>
          </a:p>
          <a:p>
            <a:r>
              <a:rPr lang="en-US" sz="1000" dirty="0">
                <a:solidFill>
                  <a:schemeClr val="tx2"/>
                </a:solidFill>
                <a:latin typeface="Trebuchet MS" panose="020B0603020202020204" pitchFamily="34" charset="0"/>
              </a:rPr>
              <a:t>enugent@carolinaone.com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47585" y="8207514"/>
            <a:ext cx="820033" cy="564243"/>
          </a:xfrm>
          <a:prstGeom prst="rect">
            <a:avLst/>
          </a:prstGeom>
        </p:spPr>
      </p:pic>
      <p:sp>
        <p:nvSpPr>
          <p:cNvPr id="4" name="Rectangle 3"/>
          <p:cNvSpPr/>
          <p:nvPr/>
        </p:nvSpPr>
        <p:spPr>
          <a:xfrm>
            <a:off x="228600" y="8943946"/>
            <a:ext cx="6858000"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628 Long Point Rd | Mt Pleasant, SC 29464</a:t>
            </a:r>
          </a:p>
        </p:txBody>
      </p:sp>
      <p:pic>
        <p:nvPicPr>
          <p:cNvPr id="23" name="Picture 22"/>
          <p:cNvPicPr>
            <a:picLocks noChangeAspect="1"/>
          </p:cNvPicPr>
          <p:nvPr/>
        </p:nvPicPr>
        <p:blipFill>
          <a:blip r:embed="rId5">
            <a:extLst>
              <a:ext uri="{28A0092B-C50C-407E-A947-70E740481C1C}">
                <a14:useLocalDpi xmlns:a14="http://schemas.microsoft.com/office/drawing/2010/main" val="0"/>
              </a:ext>
            </a:extLst>
          </a:blip>
          <a:srcRect/>
          <a:stretch/>
        </p:blipFill>
        <p:spPr>
          <a:xfrm>
            <a:off x="5867401" y="76199"/>
            <a:ext cx="1368742" cy="907933"/>
          </a:xfrm>
          <a:prstGeom prst="rect">
            <a:avLst/>
          </a:prstGeom>
          <a:ln>
            <a:solidFill>
              <a:schemeClr val="bg1"/>
            </a:solidFill>
          </a:ln>
        </p:spPr>
      </p:pic>
      <p:pic>
        <p:nvPicPr>
          <p:cNvPr id="32" name="Picture 2"/>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 b="10644"/>
          <a:stretch/>
        </p:blipFill>
        <p:spPr bwMode="auto">
          <a:xfrm>
            <a:off x="6557818" y="8207514"/>
            <a:ext cx="524835"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3" name="Rectangle 32"/>
          <p:cNvSpPr/>
          <p:nvPr/>
        </p:nvSpPr>
        <p:spPr>
          <a:xfrm>
            <a:off x="4225477" y="8238293"/>
            <a:ext cx="2327724" cy="646331"/>
          </a:xfrm>
          <a:prstGeom prst="rect">
            <a:avLst/>
          </a:prstGeom>
        </p:spPr>
        <p:txBody>
          <a:bodyPr wrap="square">
            <a:spAutoFit/>
          </a:bodyPr>
          <a:lstStyle/>
          <a:p>
            <a:pPr algn="r"/>
            <a:r>
              <a:rPr lang="en-US" sz="1600" b="1" dirty="0">
                <a:solidFill>
                  <a:schemeClr val="tx2"/>
                </a:solidFill>
                <a:latin typeface="Trebuchet MS" panose="020B0603020202020204" pitchFamily="34" charset="0"/>
              </a:rPr>
              <a:t>John Nugent</a:t>
            </a:r>
          </a:p>
          <a:p>
            <a:pPr algn="r"/>
            <a:r>
              <a:rPr lang="en-US" sz="1000" dirty="0">
                <a:solidFill>
                  <a:schemeClr val="tx2"/>
                </a:solidFill>
                <a:latin typeface="Trebuchet MS" panose="020B0603020202020204" pitchFamily="34" charset="0"/>
              </a:rPr>
              <a:t>(843) 304-2061</a:t>
            </a:r>
          </a:p>
          <a:p>
            <a:pPr algn="r"/>
            <a:r>
              <a:rPr lang="en-US" sz="1000" dirty="0">
                <a:solidFill>
                  <a:schemeClr val="tx2"/>
                </a:solidFill>
                <a:latin typeface="Trebuchet MS" panose="020B0603020202020204" pitchFamily="34" charset="0"/>
              </a:rPr>
              <a:t>john.nugent@carolinaone.com</a:t>
            </a:r>
          </a:p>
        </p:txBody>
      </p:sp>
      <p:sp>
        <p:nvSpPr>
          <p:cNvPr id="5" name="Rectangle 4"/>
          <p:cNvSpPr/>
          <p:nvPr/>
        </p:nvSpPr>
        <p:spPr>
          <a:xfrm>
            <a:off x="2917654" y="8699956"/>
            <a:ext cx="1479892" cy="215444"/>
          </a:xfrm>
          <a:prstGeom prst="rect">
            <a:avLst/>
          </a:prstGeom>
        </p:spPr>
        <p:txBody>
          <a:bodyPr wrap="none">
            <a:spAutoFit/>
          </a:bodyPr>
          <a:lstStyle/>
          <a:p>
            <a:r>
              <a:rPr lang="en-US" sz="800" dirty="0">
                <a:solidFill>
                  <a:schemeClr val="tx2"/>
                </a:solidFill>
                <a:latin typeface="Trebuchet MS" panose="020B0603020202020204" pitchFamily="34" charset="0"/>
              </a:rPr>
              <a:t>nugentknowsrealestate.com</a:t>
            </a:r>
            <a:endParaRPr lang="en-US" dirty="0"/>
          </a:p>
        </p:txBody>
      </p:sp>
      <p:pic>
        <p:nvPicPr>
          <p:cNvPr id="19" name="Picture 18"/>
          <p:cNvPicPr>
            <a:picLocks noChangeAspect="1"/>
          </p:cNvPicPr>
          <p:nvPr/>
        </p:nvPicPr>
        <p:blipFill>
          <a:blip r:embed="rId7">
            <a:extLst>
              <a:ext uri="{28A0092B-C50C-407E-A947-70E740481C1C}">
                <a14:useLocalDpi xmlns:a14="http://schemas.microsoft.com/office/drawing/2010/main" val="0"/>
              </a:ext>
            </a:extLst>
          </a:blip>
          <a:srcRect/>
          <a:stretch/>
        </p:blipFill>
        <p:spPr>
          <a:xfrm>
            <a:off x="79058" y="6577475"/>
            <a:ext cx="2111496" cy="1400626"/>
          </a:xfrm>
          <a:prstGeom prst="rect">
            <a:avLst/>
          </a:prstGeom>
          <a:ln>
            <a:solidFill>
              <a:schemeClr val="bg1"/>
            </a:solidFill>
          </a:ln>
        </p:spPr>
      </p:pic>
      <p:pic>
        <p:nvPicPr>
          <p:cNvPr id="34" name="Picture 33">
            <a:extLst>
              <a:ext uri="{FF2B5EF4-FFF2-40B4-BE49-F238E27FC236}">
                <a16:creationId xmlns:a16="http://schemas.microsoft.com/office/drawing/2014/main" id="{D100720B-7D47-415E-8F70-707DF772A07F}"/>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2612409" y="6577475"/>
            <a:ext cx="2100939" cy="1400626"/>
          </a:xfrm>
          <a:prstGeom prst="rect">
            <a:avLst/>
          </a:prstGeom>
          <a:ln>
            <a:solidFill>
              <a:schemeClr val="bg1"/>
            </a:solidFill>
          </a:ln>
        </p:spPr>
      </p:pic>
      <p:pic>
        <p:nvPicPr>
          <p:cNvPr id="35" name="Picture 34">
            <a:extLst>
              <a:ext uri="{FF2B5EF4-FFF2-40B4-BE49-F238E27FC236}">
                <a16:creationId xmlns:a16="http://schemas.microsoft.com/office/drawing/2014/main" id="{87DDEBBF-97C8-4BDD-9CA6-9D65AC86A69F}"/>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5135205" y="6580975"/>
            <a:ext cx="2100937" cy="1393621"/>
          </a:xfrm>
          <a:prstGeom prst="rect">
            <a:avLst/>
          </a:prstGeom>
          <a:ln>
            <a:solidFill>
              <a:schemeClr val="bg1"/>
            </a:solidFill>
          </a:ln>
        </p:spPr>
      </p:pic>
      <p:pic>
        <p:nvPicPr>
          <p:cNvPr id="26" name="Picture 25">
            <a:extLst>
              <a:ext uri="{FF2B5EF4-FFF2-40B4-BE49-F238E27FC236}">
                <a16:creationId xmlns:a16="http://schemas.microsoft.com/office/drawing/2014/main" id="{A1462858-1296-40A9-BD80-26DE2FAE6572}"/>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5867401" y="1094356"/>
            <a:ext cx="1368742" cy="907932"/>
          </a:xfrm>
          <a:prstGeom prst="rect">
            <a:avLst/>
          </a:prstGeom>
          <a:ln>
            <a:solidFill>
              <a:schemeClr val="bg1"/>
            </a:solidFill>
          </a:ln>
        </p:spPr>
      </p:pic>
      <p:pic>
        <p:nvPicPr>
          <p:cNvPr id="36" name="Picture 35">
            <a:extLst>
              <a:ext uri="{FF2B5EF4-FFF2-40B4-BE49-F238E27FC236}">
                <a16:creationId xmlns:a16="http://schemas.microsoft.com/office/drawing/2014/main" id="{EBEFFE32-68DF-4C13-8CAD-566C71B882FE}"/>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5867401" y="2112512"/>
            <a:ext cx="1368742" cy="907932"/>
          </a:xfrm>
          <a:prstGeom prst="rect">
            <a:avLst/>
          </a:prstGeom>
          <a:ln>
            <a:solidFill>
              <a:schemeClr val="bg1"/>
            </a:solidFill>
          </a:ln>
        </p:spPr>
      </p:pic>
      <p:pic>
        <p:nvPicPr>
          <p:cNvPr id="37" name="Picture 36">
            <a:extLst>
              <a:ext uri="{FF2B5EF4-FFF2-40B4-BE49-F238E27FC236}">
                <a16:creationId xmlns:a16="http://schemas.microsoft.com/office/drawing/2014/main" id="{C6D69999-21D8-4CBE-888A-2691C22F2826}"/>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5867401" y="3130668"/>
            <a:ext cx="1368742" cy="907932"/>
          </a:xfrm>
          <a:prstGeom prst="rect">
            <a:avLst/>
          </a:prstGeom>
          <a:ln>
            <a:solidFill>
              <a:schemeClr val="bg1"/>
            </a:solidFill>
          </a:ln>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249</TotalTime>
  <Words>208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Open House Sunday 12-3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45</cp:revision>
  <dcterms:created xsi:type="dcterms:W3CDTF">2006-08-16T00:00:00Z</dcterms:created>
  <dcterms:modified xsi:type="dcterms:W3CDTF">2021-08-20T17:49:00Z</dcterms:modified>
</cp:coreProperties>
</file>