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1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62" b="9462"/>
          <a:stretch/>
        </p:blipFill>
        <p:spPr bwMode="auto">
          <a:xfrm>
            <a:off x="0" y="0"/>
            <a:ext cx="7315200" cy="395808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19050"/>
            <a:ext cx="7315200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Country Living in Town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80044"/>
            <a:ext cx="7315200" cy="579591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408 </a:t>
            </a:r>
            <a:r>
              <a:rPr lang="en-US" sz="1800" b="1" dirty="0" err="1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Treeline</a:t>
            </a:r>
            <a: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 Drive</a:t>
            </a:r>
            <a:b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Springhill | Moncks Corner, SC 29461 | MLS# 25029718 | $298,800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1597"/>
            <a:ext cx="7310437" cy="2935924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Nestled on a generous, lot of almost half an acre with the sought-after benefit of NO HOA, this four-bedroom, two-and-a-half-bath manufactured home offers remarkable space and functional design. The heart of the home features an open, flowing layout, anchored by both a comfortable Family Room and an expansive Great Room, ensuring plenty of room for gatherings large and small. Convenience is addressed with a half bath perfectly situated off the kitchen and a nice size Laundry Room providing essential utility space. However, the true retreat is the oversized Master Suite, a luxurious escape featuring a dedicated sitting room and an attached private bath that is designed to feel like a true spa. The three additional nice size bedrooms are comfortably appointed, and outdoor enjoyment is made easy on the peaceful covered back porch, overlooking the ample yard.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9200" y="8935594"/>
            <a:ext cx="54768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Premiere Group, Inc. | 219 N Highway 52 Ste A | Moncks Corner, SC 29461-3926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" y="8458200"/>
            <a:ext cx="731519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Rochelle </a:t>
            </a:r>
            <a:r>
              <a:rPr lang="en-US" sz="1100" b="1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Rennert</a:t>
            </a:r>
            <a:endParaRPr lang="en-US" sz="1100" b="1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843-847-9694 | rochellesellscharleston@gmail.com </a:t>
            </a:r>
            <a:r>
              <a:rPr lang="en-US" sz="1050">
                <a:latin typeface="Century Gothic" panose="020B0502020202020204" pitchFamily="34" charset="0"/>
              </a:rPr>
              <a:t>| www.theunlockingdreamsteam.com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pic>
        <p:nvPicPr>
          <p:cNvPr id="5" name="Picture 4" descr="A picture containing building, porch, walkway, colonnade&#10;&#10;Description automatically generated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28800"/>
            <a:ext cx="1838400" cy="1225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2209800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3529931"/>
            <a:ext cx="1838400" cy="1226398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304E3E-3385-7A0C-884D-EAF28995D4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08008" y="7692170"/>
            <a:ext cx="1834820" cy="1221623"/>
          </a:xfrm>
          <a:prstGeom prst="rect">
            <a:avLst/>
          </a:prstGeom>
          <a:ln w="12700"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CEB88-EAC6-7E4A-0BC6-B5FCDD8DA75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04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5E4C6E-C430-7E19-2EED-A4F0FD4A6AD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63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1F376E-3331-E81E-7B42-37DC5B237BF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22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8915400" y="3740369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F8A5EA8C-E59F-C84B-58FB-E9CCDBA8FD6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" b="219"/>
          <a:stretch/>
        </p:blipFill>
        <p:spPr>
          <a:xfrm>
            <a:off x="5943600" y="7539482"/>
            <a:ext cx="1371600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224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Handwriting Frank</vt:lpstr>
      <vt:lpstr>Arial</vt:lpstr>
      <vt:lpstr>Avenir Next LT Pro</vt:lpstr>
      <vt:lpstr>Calibri</vt:lpstr>
      <vt:lpstr>Century Gothic</vt:lpstr>
      <vt:lpstr>Gabriola</vt:lpstr>
      <vt:lpstr>Office Theme</vt:lpstr>
      <vt:lpstr>408 Treeline Drive Springhill | Moncks Corner, SC 29461 | MLS# 25029718 | $298,800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2025-12-30T18:05:35Z</dcterms:modified>
</cp:coreProperties>
</file>