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138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7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4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8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7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9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5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EC7B-2034-4158-8745-E7AE2FB7DBD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sv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61BF-9FC8-9F0C-E43A-85C76DAF6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4D330-B1AC-5901-A005-237246BD3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289F38-FA51-A208-74B5-84DCFF3F83CD}"/>
              </a:ext>
            </a:extLst>
          </p:cNvPr>
          <p:cNvSpPr/>
          <p:nvPr/>
        </p:nvSpPr>
        <p:spPr>
          <a:xfrm>
            <a:off x="230222" y="246434"/>
            <a:ext cx="8683557" cy="8651132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944085-D999-A760-8263-67AE011BB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9" r="16489"/>
          <a:stretch/>
        </p:blipFill>
        <p:spPr>
          <a:xfrm>
            <a:off x="382621" y="404820"/>
            <a:ext cx="8378758" cy="8334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2CEAFD-5D65-9E51-57AE-791C024158AC}"/>
              </a:ext>
            </a:extLst>
          </p:cNvPr>
          <p:cNvSpPr/>
          <p:nvPr/>
        </p:nvSpPr>
        <p:spPr>
          <a:xfrm>
            <a:off x="1371600" y="1348902"/>
            <a:ext cx="6400800" cy="64008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54DF66-CDDA-6C01-10CF-F8684E99B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4474" y="8015736"/>
            <a:ext cx="1275052" cy="52601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19E9C20-1525-E3A0-F9D8-0B555C05A2CC}"/>
              </a:ext>
            </a:extLst>
          </p:cNvPr>
          <p:cNvSpPr txBox="1"/>
          <p:nvPr/>
        </p:nvSpPr>
        <p:spPr>
          <a:xfrm>
            <a:off x="3336382" y="6809063"/>
            <a:ext cx="24712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venir Next LT Pro Light" panose="020B0304020202020204" pitchFamily="34" charset="0"/>
              </a:rPr>
              <a:t>Susan Stanley</a:t>
            </a:r>
          </a:p>
          <a:p>
            <a:pPr algn="ctr"/>
            <a:r>
              <a:rPr lang="en-US" sz="1400" dirty="0">
                <a:latin typeface="Avenir Next LT Pro Light" panose="020B0304020202020204" pitchFamily="34" charset="0"/>
              </a:rPr>
              <a:t>843-323-5573</a:t>
            </a:r>
          </a:p>
          <a:p>
            <a:pPr algn="ctr"/>
            <a:r>
              <a:rPr lang="en-US" sz="1400" dirty="0">
                <a:latin typeface="Avenir Next LT Pro Light" panose="020B0304020202020204" pitchFamily="34" charset="0"/>
              </a:rPr>
              <a:t>susancstanley@gmail.com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C24FE-4E1E-7106-30E2-C818BF120679}"/>
              </a:ext>
            </a:extLst>
          </p:cNvPr>
          <p:cNvSpPr txBox="1"/>
          <p:nvPr/>
        </p:nvSpPr>
        <p:spPr>
          <a:xfrm>
            <a:off x="4090892" y="1573459"/>
            <a:ext cx="3681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Next LT Pro Demi" panose="020F0502020204030204" pitchFamily="34" charset="0"/>
              </a:rPr>
              <a:t>WHY RENT WHEN YOU CAN EASILY OWN UNDER 200K!</a:t>
            </a:r>
            <a:endParaRPr lang="en-US" sz="1400" dirty="0">
              <a:latin typeface="Avenir Next LT Pro Dem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912B0B-0D20-4A99-0240-3569820CE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r="89"/>
          <a:stretch/>
        </p:blipFill>
        <p:spPr>
          <a:xfrm>
            <a:off x="1619232" y="1573459"/>
            <a:ext cx="2471660" cy="1649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71BDF7-EE0F-2648-A20F-EAC1A3668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924" y="4602841"/>
            <a:ext cx="3185444" cy="21236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16BCCA-55D1-C0B1-2F83-6656F498F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233" y="5077368"/>
            <a:ext cx="2474458" cy="16485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1EA9801-4806-0E7E-90FB-E0BF83C95E16}"/>
              </a:ext>
            </a:extLst>
          </p:cNvPr>
          <p:cNvSpPr txBox="1"/>
          <p:nvPr/>
        </p:nvSpPr>
        <p:spPr>
          <a:xfrm>
            <a:off x="4338524" y="2478761"/>
            <a:ext cx="3186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Next LT Pro Light" panose="020B0304020202020204" pitchFamily="34" charset="0"/>
              </a:rPr>
              <a:t>4095 Cedars Parkway F</a:t>
            </a:r>
          </a:p>
          <a:p>
            <a:pPr algn="ctr"/>
            <a:r>
              <a:rPr lang="en-US" sz="1200" dirty="0">
                <a:latin typeface="Avenir Next LT Pro Light" panose="020B0304020202020204" pitchFamily="34" charset="0"/>
              </a:rPr>
              <a:t>The Cedars</a:t>
            </a:r>
          </a:p>
          <a:p>
            <a:pPr algn="ctr"/>
            <a:r>
              <a:rPr lang="en-US" sz="1200" dirty="0">
                <a:latin typeface="Avenir Next LT Pro Light" panose="020B0304020202020204" pitchFamily="34" charset="0"/>
              </a:rPr>
              <a:t>North Charleston, SC 29420</a:t>
            </a:r>
          </a:p>
          <a:p>
            <a:pPr algn="ctr"/>
            <a:r>
              <a:rPr lang="en-US" sz="1200" dirty="0">
                <a:latin typeface="Avenir Next LT Pro Light" panose="020B0304020202020204" pitchFamily="34" charset="0"/>
              </a:rPr>
              <a:t>MLS# 23026403 | $194,000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A63211-62AA-823A-482D-C50C9213C041}"/>
              </a:ext>
            </a:extLst>
          </p:cNvPr>
          <p:cNvGrpSpPr/>
          <p:nvPr/>
        </p:nvGrpSpPr>
        <p:grpSpPr>
          <a:xfrm>
            <a:off x="4600577" y="3599507"/>
            <a:ext cx="2662139" cy="805917"/>
            <a:chOff x="4724399" y="3688314"/>
            <a:chExt cx="2662139" cy="805917"/>
          </a:xfrm>
        </p:grpSpPr>
        <p:pic>
          <p:nvPicPr>
            <p:cNvPr id="20" name="Graphic 19" descr="Bathtub outline">
              <a:extLst>
                <a:ext uri="{FF2B5EF4-FFF2-40B4-BE49-F238E27FC236}">
                  <a16:creationId xmlns:a16="http://schemas.microsoft.com/office/drawing/2014/main" id="{27E6D3C6-6D31-896D-54BA-892695102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00738" y="3688314"/>
              <a:ext cx="457200" cy="457200"/>
            </a:xfrm>
            <a:prstGeom prst="rect">
              <a:avLst/>
            </a:prstGeom>
          </p:spPr>
        </p:pic>
        <p:pic>
          <p:nvPicPr>
            <p:cNvPr id="22" name="Graphic 21" descr="House outline">
              <a:extLst>
                <a:ext uri="{FF2B5EF4-FFF2-40B4-BE49-F238E27FC236}">
                  <a16:creationId xmlns:a16="http://schemas.microsoft.com/office/drawing/2014/main" id="{BD7E5150-2DB8-1072-A63D-D191D3724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52999" y="3688314"/>
              <a:ext cx="457200" cy="457200"/>
            </a:xfrm>
            <a:prstGeom prst="rect">
              <a:avLst/>
            </a:prstGeom>
          </p:spPr>
        </p:pic>
        <p:pic>
          <p:nvPicPr>
            <p:cNvPr id="24" name="Graphic 23" descr="Bed outline">
              <a:extLst>
                <a:ext uri="{FF2B5EF4-FFF2-40B4-BE49-F238E27FC236}">
                  <a16:creationId xmlns:a16="http://schemas.microsoft.com/office/drawing/2014/main" id="{FD6FD87E-0B90-367A-FBE1-75EE352E3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826868" y="3688314"/>
              <a:ext cx="457200" cy="4572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51A5C3-4FD1-F285-AE5E-E2DFEDB99448}"/>
                </a:ext>
              </a:extLst>
            </p:cNvPr>
            <p:cNvSpPr txBox="1"/>
            <p:nvPr/>
          </p:nvSpPr>
          <p:spPr>
            <a:xfrm>
              <a:off x="4724399" y="424801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venir Next LT Pro Light" panose="020B0304020202020204" pitchFamily="34" charset="0"/>
                </a:rPr>
                <a:t>1,023 SF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277AD1-E4CD-2B98-5E83-21C14101D2FC}"/>
                </a:ext>
              </a:extLst>
            </p:cNvPr>
            <p:cNvSpPr txBox="1"/>
            <p:nvPr/>
          </p:nvSpPr>
          <p:spPr>
            <a:xfrm>
              <a:off x="5598269" y="424801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venir Next LT Pro Light" panose="020B0304020202020204" pitchFamily="34" charset="0"/>
                </a:rPr>
                <a:t>2 BEDS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C49783-08DF-7C37-46B2-DD3491FE7FD2}"/>
                </a:ext>
              </a:extLst>
            </p:cNvPr>
            <p:cNvSpPr txBox="1"/>
            <p:nvPr/>
          </p:nvSpPr>
          <p:spPr>
            <a:xfrm>
              <a:off x="6472138" y="424801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venir Next LT Pro Light" panose="020B0304020202020204" pitchFamily="34" charset="0"/>
                </a:rPr>
                <a:t>1½ BATH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94299A4-96EC-6B5E-3125-5E69931477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233" y="3325145"/>
            <a:ext cx="2474458" cy="16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2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33</TotalTime>
  <Words>42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Next LT Pro Demi</vt:lpstr>
      <vt:lpstr>Avenir Next LT Pro Light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5</cp:revision>
  <dcterms:created xsi:type="dcterms:W3CDTF">2023-08-15T13:30:33Z</dcterms:created>
  <dcterms:modified xsi:type="dcterms:W3CDTF">2023-11-21T16:55:29Z</dcterms:modified>
</cp:coreProperties>
</file>