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2436" y="-1248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094"/>
          <a:stretch/>
        </p:blipFill>
        <p:spPr bwMode="auto">
          <a:xfrm>
            <a:off x="3437" y="-1"/>
            <a:ext cx="7768963" cy="457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14" y="4038600"/>
            <a:ext cx="7772400" cy="5334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4098 E Amy Lane ~ Johns Island ~ MLS# 16004165 ~ $429,000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8801100" y="5691163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2238" y="4832394"/>
            <a:ext cx="4113176" cy="7234798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Beautifully appointed and move-in ready, this 3BR, 3BA, 2CG home is just what you’ve been waiting for! A spacious front porch with a gas lantern and room for rocking chairs greets you. 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Step inside to find stunning hardwood floors, high ceilings, crown molding, built-in surround sound, a whole home water filtration system, a cozy fireplace in the living room and a sunlit open concept floor plan. The dining area opens to the granite kitchen with its SS appliances and breakfast bar. 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French doors lead to the office on the first level. The first floor master boasts dual walk-in closets and a gorgeous </a:t>
            </a:r>
            <a:r>
              <a:rPr lang="en-US" sz="16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with a dual vanity, </a:t>
            </a:r>
            <a:r>
              <a:rPr lang="en-US" sz="16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jacuzzi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tub and walk-in shower. The second level has a bedroom, full bath, loft area and tons of storage space in the unfinished portion of the attic. 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View Today!</a:t>
            </a:r>
          </a:p>
        </p:txBody>
      </p:sp>
      <p:sp>
        <p:nvSpPr>
          <p:cNvPr id="5" name="Rectangle 4"/>
          <p:cNvSpPr/>
          <p:nvPr/>
        </p:nvSpPr>
        <p:spPr>
          <a:xfrm>
            <a:off x="-4182" y="3432802"/>
            <a:ext cx="77765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latin typeface="Edwardian Script ITC" panose="030303020407070D0804" pitchFamily="66" charset="0"/>
                <a:cs typeface="Times New Roman" panose="02020603050405020304" pitchFamily="18" charset="0"/>
              </a:rPr>
              <a:t>Great Home in The Villages In St Johns Woods</a:t>
            </a:r>
            <a:endParaRPr lang="en-US" sz="3600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effectLst/>
              <a:latin typeface="Edwardian Script ITC" panose="030303020407070D08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30670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3771901" y="2976700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14" y="12344400"/>
            <a:ext cx="7772400" cy="4572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Call or email for details: (843) 654-7777 or </a:t>
            </a:r>
            <a:r>
              <a:rPr lang="en-US" sz="1800" u="sng" dirty="0">
                <a:solidFill>
                  <a:schemeClr val="tx1"/>
                </a:solidFill>
                <a:latin typeface="Palatino Linotype" panose="02040502050505030304" pitchFamily="18" charset="0"/>
              </a:rPr>
              <a:t>Ben@MattOneillTeam.com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7" y="6343350"/>
            <a:ext cx="1828800" cy="121615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7" y="4842955"/>
            <a:ext cx="1824228" cy="121615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7" y="10844533"/>
            <a:ext cx="1828800" cy="1216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038600" y="25975"/>
            <a:ext cx="38807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32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7" y="7843744"/>
            <a:ext cx="1828800" cy="121615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7" y="9344139"/>
            <a:ext cx="1828800" cy="121615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414" y="6343350"/>
            <a:ext cx="1831768" cy="121615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954" y="4842955"/>
            <a:ext cx="1824228" cy="121615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415" y="10844533"/>
            <a:ext cx="1831768" cy="121615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955" y="7843745"/>
            <a:ext cx="1824228" cy="1216152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954" y="9344139"/>
            <a:ext cx="1824228" cy="121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193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26</cp:revision>
  <dcterms:created xsi:type="dcterms:W3CDTF">2006-08-16T00:00:00Z</dcterms:created>
  <dcterms:modified xsi:type="dcterms:W3CDTF">2016-07-27T01:15:04Z</dcterms:modified>
</cp:coreProperties>
</file>