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3/28/2018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5135" y="1600200"/>
            <a:ext cx="5082130" cy="3402263"/>
          </a:xfrm>
          <a:prstGeom prst="rect">
            <a:avLst/>
          </a:prstGeom>
        </p:spPr>
      </p:pic>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88815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860281"/>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Century 21 Properties Plus | 3301 </a:t>
            </a:r>
            <a:r>
              <a:rPr lang="en-US" sz="1200" dirty="0" err="1">
                <a:solidFill>
                  <a:schemeClr val="tx1"/>
                </a:solidFill>
              </a:rPr>
              <a:t>Salterbeck</a:t>
            </a:r>
            <a:r>
              <a:rPr lang="en-US" sz="1200" dirty="0">
                <a:solidFill>
                  <a:schemeClr val="tx1"/>
                </a:solidFill>
              </a:rPr>
              <a:t> St Suite 100 | Mt. Pleasant, SC 29466</a:t>
            </a:r>
          </a:p>
        </p:txBody>
      </p:sp>
      <p:sp>
        <p:nvSpPr>
          <p:cNvPr id="5" name="Rectangle 4"/>
          <p:cNvSpPr/>
          <p:nvPr/>
        </p:nvSpPr>
        <p:spPr>
          <a:xfrm>
            <a:off x="3505200" y="0"/>
            <a:ext cx="4191000" cy="1077218"/>
          </a:xfrm>
          <a:prstGeom prst="rect">
            <a:avLst/>
          </a:prstGeom>
        </p:spPr>
        <p:txBody>
          <a:bodyPr wrap="square">
            <a:spAutoFit/>
          </a:bodyPr>
          <a:lstStyle/>
          <a:p>
            <a:pPr algn="r"/>
            <a:r>
              <a:rPr lang="en-US" sz="1600" b="1" dirty="0">
                <a:latin typeface="Century Gothic" panose="020B0502020202020204" pitchFamily="34" charset="0"/>
              </a:rPr>
              <a:t>Debbie Cromer</a:t>
            </a:r>
            <a:endParaRPr lang="en-US" sz="1600" dirty="0">
              <a:latin typeface="Century Gothic" panose="020B0502020202020204" pitchFamily="34" charset="0"/>
            </a:endParaRPr>
          </a:p>
          <a:p>
            <a:pPr algn="r"/>
            <a:r>
              <a:rPr lang="en-US" sz="1200" dirty="0">
                <a:latin typeface="Century Gothic" panose="020B0502020202020204" pitchFamily="34" charset="0"/>
              </a:rPr>
              <a:t>ABR, RSPS, REALTOR, CRS</a:t>
            </a:r>
          </a:p>
          <a:p>
            <a:pPr algn="r"/>
            <a:r>
              <a:rPr lang="en-US" sz="1200" dirty="0">
                <a:latin typeface="Century Gothic" panose="020B0502020202020204" pitchFamily="34" charset="0"/>
              </a:rPr>
              <a:t>(843) 437-6342</a:t>
            </a:r>
          </a:p>
          <a:p>
            <a:pPr algn="r"/>
            <a:r>
              <a:rPr lang="en-US" sz="1200" dirty="0">
                <a:latin typeface="Century Gothic" panose="020B0502020202020204" pitchFamily="34" charset="0"/>
              </a:rPr>
              <a:t>debbie@debbiecromer.com</a:t>
            </a:r>
          </a:p>
          <a:p>
            <a:pPr algn="r"/>
            <a:r>
              <a:rPr lang="en-US" sz="1200" dirty="0">
                <a:latin typeface="Century Gothic" panose="020B0502020202020204" pitchFamily="34" charset="0"/>
              </a:rPr>
              <a:t>www.mylowcountryhomes.com</a:t>
            </a:r>
          </a:p>
        </p:txBody>
      </p:sp>
      <p:sp>
        <p:nvSpPr>
          <p:cNvPr id="2" name="Rectangle 1"/>
          <p:cNvSpPr/>
          <p:nvPr/>
        </p:nvSpPr>
        <p:spPr>
          <a:xfrm>
            <a:off x="8382000" y="3360079"/>
            <a:ext cx="1617525"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836921"/>
            <a:ext cx="7772400" cy="2241466"/>
          </a:xfrm>
        </p:spPr>
        <p:txBody>
          <a:bodyPr anchor="ctr">
            <a:noAutofit/>
          </a:bodyPr>
          <a:lstStyle/>
          <a:p>
            <a:r>
              <a:rPr lang="en-US" sz="1200" b="1" i="1" dirty="0">
                <a:latin typeface="Century Gothic" panose="020B0502020202020204" pitchFamily="34" charset="0"/>
              </a:rPr>
              <a:t>ONLY LAKEFRONT OPPORTUNITY!</a:t>
            </a:r>
          </a:p>
          <a:p>
            <a:r>
              <a:rPr lang="en-US" sz="1200" dirty="0">
                <a:latin typeface="Century Gothic" panose="020B0502020202020204" pitchFamily="34" charset="0"/>
              </a:rPr>
              <a:t>This beautiful Ibiza model one story home is ready now. Backing up to the lake on an unusually large lot, this one story home is immaculate! Featuring a very open floor plan, gleaming hardwoods and a very impressive trim package, there is plenty of room in the open kitchen equipped with upgraded cabinets, granite countertops, gas cooktop, built in microwave, double ovens flowing into the formal and informal eating areas, a great room and screen porch. All with a beautiful lake view. The master bedroom features a tray ceiling and wood floors as well as a luxury </a:t>
            </a:r>
            <a:r>
              <a:rPr lang="en-US" sz="1200" dirty="0" err="1">
                <a:latin typeface="Century Gothic" panose="020B0502020202020204" pitchFamily="34" charset="0"/>
              </a:rPr>
              <a:t>ensuite</a:t>
            </a:r>
            <a:r>
              <a:rPr lang="en-US" sz="1200" dirty="0">
                <a:latin typeface="Century Gothic" panose="020B0502020202020204" pitchFamily="34" charset="0"/>
              </a:rPr>
              <a:t> bath with a tiled shower and double sinks. A guest bedroom and bath, home office, mechanical room, laundry room and 2 car garage with finished but unconditioned space completes this property.</a:t>
            </a:r>
            <a:endParaRPr lang="en-US" sz="1200" b="1" i="1" dirty="0">
              <a:latin typeface="Century Gothic" panose="020B0502020202020204" pitchFamily="34" charset="0"/>
            </a:endParaRPr>
          </a:p>
        </p:txBody>
      </p:sp>
      <p:sp>
        <p:nvSpPr>
          <p:cNvPr id="6" name="Rectangle 5"/>
          <p:cNvSpPr/>
          <p:nvPr/>
        </p:nvSpPr>
        <p:spPr>
          <a:xfrm>
            <a:off x="0" y="1066800"/>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52900"/>
            <a:ext cx="7772400" cy="615553"/>
          </a:xfrm>
          <a:prstGeom prst="rect">
            <a:avLst/>
          </a:prstGeom>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409 Four Seasons Boulevard</a:t>
            </a:r>
          </a:p>
          <a:p>
            <a:pPr algn="ct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Cane Bay Plantation | Summerville | MLS# 18005522 | $375,000</a:t>
            </a:r>
          </a:p>
        </p:txBody>
      </p:sp>
      <p:sp>
        <p:nvSpPr>
          <p:cNvPr id="13" name="Rectangle 12"/>
          <p:cNvSpPr/>
          <p:nvPr/>
        </p:nvSpPr>
        <p:spPr>
          <a:xfrm>
            <a:off x="1111508" y="41048"/>
            <a:ext cx="5043367" cy="1077218"/>
          </a:xfrm>
          <a:prstGeom prst="rect">
            <a:avLst/>
          </a:prstGeom>
        </p:spPr>
        <p:txBody>
          <a:bodyPr wrap="square">
            <a:spAutoFit/>
          </a:bodyPr>
          <a:lstStyle/>
          <a:p>
            <a:r>
              <a:rPr lang="en-US" sz="3200" dirty="0">
                <a:solidFill>
                  <a:srgbClr val="C00000"/>
                </a:solidFill>
                <a:effectLst>
                  <a:outerShdw blurRad="38100" dist="38100" dir="2700000" algn="tl">
                    <a:srgbClr val="000000">
                      <a:alpha val="43137"/>
                    </a:srgbClr>
                  </a:outerShdw>
                </a:effectLst>
                <a:latin typeface="IncognitoMeridies" panose="00000400000000000000" pitchFamily="2" charset="0"/>
              </a:rPr>
              <a:t>Lakefront Opportunity </a:t>
            </a:r>
          </a:p>
          <a:p>
            <a:r>
              <a:rPr lang="en-US" sz="3200" dirty="0">
                <a:solidFill>
                  <a:srgbClr val="C00000"/>
                </a:solidFill>
                <a:effectLst>
                  <a:outerShdw blurRad="38100" dist="38100" dir="2700000" algn="tl">
                    <a:srgbClr val="000000">
                      <a:alpha val="43137"/>
                    </a:srgbClr>
                  </a:outerShdw>
                </a:effectLst>
                <a:latin typeface="IncognitoMeridies" panose="00000400000000000000" pitchFamily="2" charset="0"/>
              </a:rPr>
              <a:t>In 55+ Community</a:t>
            </a:r>
            <a:endParaRPr lang="en-US" sz="1200" dirty="0">
              <a:solidFill>
                <a:srgbClr val="C00000"/>
              </a:solidFill>
              <a:latin typeface="Century Gothic" panose="020B0502020202020204" pitchFamily="34" charset="0"/>
            </a:endParaRPr>
          </a:p>
        </p:txBody>
      </p:sp>
      <p:pic>
        <p:nvPicPr>
          <p:cNvPr id="14"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94615" y="92626"/>
            <a:ext cx="1016894" cy="1016894"/>
          </a:xfrm>
          <a:prstGeom prst="rect">
            <a:avLst/>
          </a:prstGeom>
          <a:noFill/>
          <a:ln w="12700">
            <a:solidFill>
              <a:srgbClr val="FFC000"/>
            </a:solidFill>
          </a:ln>
          <a:extLst>
            <a:ext uri="{909E8E84-426E-40DD-AFC4-6F175D3DCCD1}">
              <a14:hiddenFill xmlns:a14="http://schemas.microsoft.com/office/drawing/2010/main">
                <a:solidFill>
                  <a:srgbClr val="FFFFFF"/>
                </a:solidFill>
              </a14:hiddenFill>
            </a:ext>
          </a:ex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03258" y="5144680"/>
            <a:ext cx="1365888" cy="914400"/>
          </a:xfrm>
          <a:prstGeom prst="rect">
            <a:avLst/>
          </a:prstGeom>
          <a:ln>
            <a:noFill/>
          </a:ln>
          <a:effectLst/>
        </p:spPr>
      </p:pic>
      <p:pic>
        <p:nvPicPr>
          <p:cNvPr id="23" name="Picture 2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36812" y="5144680"/>
            <a:ext cx="1365886" cy="914400"/>
          </a:xfrm>
          <a:prstGeom prst="rect">
            <a:avLst/>
          </a:prstGeom>
          <a:ln>
            <a:noFill/>
          </a:ln>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6149" y="7974988"/>
            <a:ext cx="1365885" cy="914400"/>
          </a:xfrm>
          <a:prstGeom prst="rect">
            <a:avLst/>
          </a:prstGeom>
          <a:ln>
            <a:noFill/>
          </a:ln>
          <a:effectLst/>
        </p:spPr>
      </p:pic>
      <p:pic>
        <p:nvPicPr>
          <p:cNvPr id="32" name="Picture 3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70365" y="5144680"/>
            <a:ext cx="1365885" cy="914400"/>
          </a:xfrm>
          <a:prstGeom prst="rect">
            <a:avLst/>
          </a:prstGeom>
          <a:ln>
            <a:noFill/>
          </a:ln>
          <a:effectLst/>
        </p:spPr>
      </p:pic>
      <p:pic>
        <p:nvPicPr>
          <p:cNvPr id="34" name="Picture 33">
            <a:extLst>
              <a:ext uri="{FF2B5EF4-FFF2-40B4-BE49-F238E27FC236}">
                <a16:creationId xmlns:a16="http://schemas.microsoft.com/office/drawing/2014/main" id="{22B73E9F-D68C-45AE-99E3-3BBD12094132}"/>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69704" y="5144680"/>
            <a:ext cx="1365886" cy="914400"/>
          </a:xfrm>
          <a:prstGeom prst="rect">
            <a:avLst/>
          </a:prstGeom>
          <a:ln>
            <a:noFill/>
          </a:ln>
          <a:effectLst/>
        </p:spPr>
      </p:pic>
      <p:pic>
        <p:nvPicPr>
          <p:cNvPr id="27" name="Picture 26">
            <a:extLst>
              <a:ext uri="{FF2B5EF4-FFF2-40B4-BE49-F238E27FC236}">
                <a16:creationId xmlns:a16="http://schemas.microsoft.com/office/drawing/2014/main" id="{02633C23-5478-4DA3-A5A6-8D019572A742}"/>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548216" y="7974988"/>
            <a:ext cx="1365885" cy="914400"/>
          </a:xfrm>
          <a:prstGeom prst="rect">
            <a:avLst/>
          </a:prstGeom>
          <a:ln>
            <a:noFill/>
          </a:ln>
          <a:effectLst/>
        </p:spPr>
      </p:pic>
      <p:pic>
        <p:nvPicPr>
          <p:cNvPr id="30" name="Picture 29">
            <a:extLst>
              <a:ext uri="{FF2B5EF4-FFF2-40B4-BE49-F238E27FC236}">
                <a16:creationId xmlns:a16="http://schemas.microsoft.com/office/drawing/2014/main" id="{CFEFDB92-D4D6-4103-A5E7-FE6E5CB98738}"/>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70366" y="7974988"/>
            <a:ext cx="1365885" cy="914400"/>
          </a:xfrm>
          <a:prstGeom prst="rect">
            <a:avLst/>
          </a:prstGeom>
          <a:ln>
            <a:noFill/>
          </a:ln>
          <a:effectLst/>
        </p:spPr>
      </p:pic>
      <p:pic>
        <p:nvPicPr>
          <p:cNvPr id="33" name="Picture 32">
            <a:extLst>
              <a:ext uri="{FF2B5EF4-FFF2-40B4-BE49-F238E27FC236}">
                <a16:creationId xmlns:a16="http://schemas.microsoft.com/office/drawing/2014/main" id="{9E7196DD-0F67-4E97-859C-436764631886}"/>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36149" y="5144680"/>
            <a:ext cx="1365885" cy="914400"/>
          </a:xfrm>
          <a:prstGeom prst="rect">
            <a:avLst/>
          </a:prstGeom>
          <a:ln>
            <a:noFill/>
          </a:ln>
          <a:effectLst/>
        </p:spPr>
      </p:pic>
      <p:pic>
        <p:nvPicPr>
          <p:cNvPr id="35" name="Picture 34">
            <a:extLst>
              <a:ext uri="{FF2B5EF4-FFF2-40B4-BE49-F238E27FC236}">
                <a16:creationId xmlns:a16="http://schemas.microsoft.com/office/drawing/2014/main" id="{3DC3AF27-1E71-477F-8725-631A4384AC2D}"/>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580447" y="7974988"/>
            <a:ext cx="611505" cy="914400"/>
          </a:xfrm>
          <a:prstGeom prst="rect">
            <a:avLst/>
          </a:prstGeom>
          <a:ln>
            <a:noFill/>
          </a:ln>
          <a:effectLst/>
        </p:spPr>
      </p:pic>
      <p:pic>
        <p:nvPicPr>
          <p:cNvPr id="36" name="Picture 35">
            <a:extLst>
              <a:ext uri="{FF2B5EF4-FFF2-40B4-BE49-F238E27FC236}">
                <a16:creationId xmlns:a16="http://schemas.microsoft.com/office/drawing/2014/main" id="{E249EEDF-F261-4ACA-9F84-5C12D2C0E052}"/>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858298" y="7974988"/>
            <a:ext cx="1365885" cy="914400"/>
          </a:xfrm>
          <a:prstGeom prst="rect">
            <a:avLst/>
          </a:prstGeom>
          <a:ln>
            <a:noFill/>
          </a:ln>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212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IncognitoMeridies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24</cp:revision>
  <dcterms:created xsi:type="dcterms:W3CDTF">2006-08-16T00:00:00Z</dcterms:created>
  <dcterms:modified xsi:type="dcterms:W3CDTF">2018-03-28T18:27:16Z</dcterms:modified>
</cp:coreProperties>
</file>