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329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99" y="4184377"/>
            <a:ext cx="7722733" cy="809886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409 Meadow Breeze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</a:t>
            </a:r>
            <a:b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Sylvan Shores - Charleston - MLS# 15006598 - $435,000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5098" y="5120989"/>
            <a:ext cx="3992302" cy="392174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This beautifully maintained traditional brick home in desirable Sylvan Shores offers 4 bedrooms, 3 1/2 baths, downstairs office, large sun room, duel staircases, hardwood floors throughout and renovated dream kitchen just to name a few.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full front porch wraps around overlooking the 3 large oak trees in the front yard with attached two car garage that has extra room for a work area.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* *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Community dock and tennis courts**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This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convenient location is a straight shot into downtown and easy access to 526.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</a:rPr>
              <a:t>This </a:t>
            </a:r>
            <a:r>
              <a:rPr lang="en-US" sz="1400" b="1" i="1" dirty="0">
                <a:solidFill>
                  <a:schemeClr val="accent2">
                    <a:lumMod val="50000"/>
                  </a:schemeClr>
                </a:solidFill>
              </a:rPr>
              <a:t>home will not last long!</a:t>
            </a:r>
            <a:endParaRPr lang="en-US" sz="11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1"/>
          <a:stretch/>
        </p:blipFill>
        <p:spPr bwMode="auto">
          <a:xfrm>
            <a:off x="-4" y="1"/>
            <a:ext cx="77724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66"/>
          <a:stretch/>
        </p:blipFill>
        <p:spPr bwMode="auto">
          <a:xfrm>
            <a:off x="46299" y="5124591"/>
            <a:ext cx="182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92"/>
          <a:stretch/>
        </p:blipFill>
        <p:spPr bwMode="auto">
          <a:xfrm>
            <a:off x="46299" y="6472317"/>
            <a:ext cx="1828800" cy="1211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300" y="7815949"/>
            <a:ext cx="1828799" cy="121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 bwMode="auto">
          <a:xfrm>
            <a:off x="5867400" y="5120989"/>
            <a:ext cx="182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7400" y="6466915"/>
            <a:ext cx="91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6"/>
          <a:stretch/>
        </p:blipFill>
        <p:spPr bwMode="auto">
          <a:xfrm>
            <a:off x="5867400" y="7812842"/>
            <a:ext cx="1828800" cy="121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00600" y="9042737"/>
            <a:ext cx="29921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JERICHA A. MCGEE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Mobile - (843) 568-1767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jdelia@mycharlestonproperty.com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www.mycharlestonproperty.com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991" y="9028994"/>
            <a:ext cx="681111" cy="102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99" y="9351255"/>
            <a:ext cx="3154101" cy="53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0"/>
            <a:ext cx="77690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ry Helen JF" panose="00000400000000000000" pitchFamily="2" charset="0"/>
              </a:rPr>
              <a:t>Priced To Sell!</a:t>
            </a:r>
            <a:endParaRPr lang="en-US" sz="2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ry Helen JF" panose="00000400000000000000" pitchFamily="2" charset="0"/>
            </a:endParaRP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65116"/>
            <a:ext cx="91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012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409 Meadow Breeze Lane Sylvan Shores - Charleston - MLS# 15006598 - $435,000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1716 Battalion Dr Secessionville ~ Charleston MLS# 1330157 ~ $459,900</dc:title>
  <dc:creator>CVH360</dc:creator>
  <cp:lastModifiedBy>atp1313@gmail.com</cp:lastModifiedBy>
  <cp:revision>5</cp:revision>
  <dcterms:created xsi:type="dcterms:W3CDTF">2006-08-16T00:00:00Z</dcterms:created>
  <dcterms:modified xsi:type="dcterms:W3CDTF">2015-03-18T18:37:26Z</dcterms:modified>
</cp:coreProperties>
</file>