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D33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912" y="-7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g"/><Relationship Id="rId4" Type="http://schemas.openxmlformats.org/officeDocument/2006/relationships/image" Target="../media/image3.jpe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299" y="4184377"/>
            <a:ext cx="7722733" cy="809886"/>
          </a:xfrm>
        </p:spPr>
        <p:txBody>
          <a:bodyPr>
            <a:noAutofit/>
          </a:bodyPr>
          <a:lstStyle/>
          <a:p>
            <a:r>
              <a:rPr lang="en-US" sz="32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409 Meadow Breeze </a:t>
            </a: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Lane</a:t>
            </a:r>
            <a:br>
              <a:rPr lang="en-US" sz="32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Sylvan Shores - Charleston - MLS# 15006598 - $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419,900</a:t>
            </a:r>
            <a:endParaRPr lang="en-US" sz="2400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5098" y="5120989"/>
            <a:ext cx="3992302" cy="3921748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accent2">
                    <a:lumMod val="50000"/>
                  </a:schemeClr>
                </a:solidFill>
              </a:rPr>
              <a:t>This beautifully maintained traditional brick home in desirable Sylvan Shores offers 4 bedrooms, 3 1/2 baths, downstairs office, large sun room, duel staircases, hardwood floors throughout and renovated dream kitchen just to name a few. </a:t>
            </a:r>
            <a:endParaRPr lang="en-US" sz="1400" dirty="0" smtClean="0">
              <a:solidFill>
                <a:schemeClr val="accent2">
                  <a:lumMod val="50000"/>
                </a:schemeClr>
              </a:solidFill>
            </a:endParaRPr>
          </a:p>
          <a:p>
            <a:endParaRPr lang="en-US" sz="1400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accent2">
                    <a:lumMod val="50000"/>
                  </a:schemeClr>
                </a:solidFill>
              </a:rPr>
              <a:t>The </a:t>
            </a:r>
            <a:r>
              <a:rPr lang="en-US" sz="1400" dirty="0">
                <a:solidFill>
                  <a:schemeClr val="accent2">
                    <a:lumMod val="50000"/>
                  </a:schemeClr>
                </a:solidFill>
              </a:rPr>
              <a:t>full front porch wraps around overlooking the 3 large oak trees in the front yard with attached two car garage that has extra room for a work area. </a:t>
            </a:r>
            <a:endParaRPr lang="en-US" sz="1400" dirty="0" smtClean="0">
              <a:solidFill>
                <a:schemeClr val="accent2">
                  <a:lumMod val="50000"/>
                </a:schemeClr>
              </a:solidFill>
            </a:endParaRPr>
          </a:p>
          <a:p>
            <a:endParaRPr lang="en-US" sz="1400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accent2">
                    <a:lumMod val="50000"/>
                  </a:schemeClr>
                </a:solidFill>
              </a:rPr>
              <a:t>* * </a:t>
            </a:r>
            <a:r>
              <a:rPr lang="en-US" sz="1400" dirty="0">
                <a:solidFill>
                  <a:schemeClr val="accent2">
                    <a:lumMod val="50000"/>
                  </a:schemeClr>
                </a:solidFill>
              </a:rPr>
              <a:t>Community dock and tennis courts** </a:t>
            </a:r>
            <a:endParaRPr lang="en-US" sz="1400" dirty="0" smtClean="0">
              <a:solidFill>
                <a:schemeClr val="accent2">
                  <a:lumMod val="50000"/>
                </a:schemeClr>
              </a:solidFill>
            </a:endParaRPr>
          </a:p>
          <a:p>
            <a:endParaRPr lang="en-US" sz="1400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accent2">
                    <a:lumMod val="50000"/>
                  </a:schemeClr>
                </a:solidFill>
              </a:rPr>
              <a:t>This </a:t>
            </a:r>
            <a:r>
              <a:rPr lang="en-US" sz="1400" dirty="0">
                <a:solidFill>
                  <a:schemeClr val="accent2">
                    <a:lumMod val="50000"/>
                  </a:schemeClr>
                </a:solidFill>
              </a:rPr>
              <a:t>convenient location is a straight shot into downtown and easy access to 526. </a:t>
            </a:r>
            <a:endParaRPr lang="en-US" sz="1400" dirty="0" smtClean="0">
              <a:solidFill>
                <a:schemeClr val="accent2">
                  <a:lumMod val="50000"/>
                </a:schemeClr>
              </a:solidFill>
            </a:endParaRPr>
          </a:p>
          <a:p>
            <a:endParaRPr lang="en-US" sz="1400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n-US" sz="1400" b="1" i="1" dirty="0" smtClean="0">
                <a:solidFill>
                  <a:schemeClr val="accent2">
                    <a:lumMod val="50000"/>
                  </a:schemeClr>
                </a:solidFill>
              </a:rPr>
              <a:t>This </a:t>
            </a:r>
            <a:r>
              <a:rPr lang="en-US" sz="1400" b="1" i="1" dirty="0">
                <a:solidFill>
                  <a:schemeClr val="accent2">
                    <a:lumMod val="50000"/>
                  </a:schemeClr>
                </a:solidFill>
              </a:rPr>
              <a:t>home will not last long!</a:t>
            </a:r>
            <a:endParaRPr lang="en-US" sz="1100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51"/>
          <a:stretch/>
        </p:blipFill>
        <p:spPr bwMode="auto">
          <a:xfrm>
            <a:off x="-4" y="1"/>
            <a:ext cx="7772400" cy="405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766"/>
          <a:stretch/>
        </p:blipFill>
        <p:spPr bwMode="auto">
          <a:xfrm>
            <a:off x="46299" y="5124591"/>
            <a:ext cx="18288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692"/>
          <a:stretch/>
        </p:blipFill>
        <p:spPr bwMode="auto">
          <a:xfrm>
            <a:off x="46299" y="6472317"/>
            <a:ext cx="1828800" cy="1211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300" y="7815949"/>
            <a:ext cx="1828799" cy="12161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111"/>
          <a:stretch/>
        </p:blipFill>
        <p:spPr bwMode="auto">
          <a:xfrm>
            <a:off x="5867400" y="5120989"/>
            <a:ext cx="18288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67400" y="6466915"/>
            <a:ext cx="9144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96"/>
          <a:stretch/>
        </p:blipFill>
        <p:spPr bwMode="auto">
          <a:xfrm>
            <a:off x="5867400" y="7812842"/>
            <a:ext cx="1828800" cy="12161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4800600" y="9042737"/>
            <a:ext cx="299212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JERICHA A. MCGEE</a:t>
            </a:r>
          </a:p>
          <a:p>
            <a:pPr algn="r"/>
            <a:r>
              <a:rPr lang="en-US" sz="1400" dirty="0">
                <a:solidFill>
                  <a:schemeClr val="accent2">
                    <a:lumMod val="75000"/>
                  </a:schemeClr>
                </a:solidFill>
              </a:rPr>
              <a:t>Mobile - (843) 568-1767</a:t>
            </a:r>
          </a:p>
          <a:p>
            <a:pPr algn="r"/>
            <a:r>
              <a:rPr lang="en-US" sz="1400" dirty="0">
                <a:solidFill>
                  <a:schemeClr val="accent2">
                    <a:lumMod val="75000"/>
                  </a:schemeClr>
                </a:solidFill>
              </a:rPr>
              <a:t>jdelia@mycharlestonproperty.com</a:t>
            </a:r>
          </a:p>
          <a:p>
            <a:pPr algn="r"/>
            <a:r>
              <a:rPr lang="en-US" sz="1400" dirty="0">
                <a:solidFill>
                  <a:schemeClr val="accent2">
                    <a:lumMod val="75000"/>
                  </a:schemeClr>
                </a:solidFill>
              </a:rPr>
              <a:t>www.mycharlestonproperty.com</a:t>
            </a:r>
          </a:p>
        </p:txBody>
      </p:sp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3991" y="9028994"/>
            <a:ext cx="681111" cy="1029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299" y="9351255"/>
            <a:ext cx="3154101" cy="539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0" y="0"/>
            <a:ext cx="776903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ry Helen JF" panose="00000400000000000000" pitchFamily="2" charset="0"/>
              </a:rPr>
              <a:t>$</a:t>
            </a:r>
            <a:r>
              <a:rPr lang="en-US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ry Helen JF" panose="00000400000000000000" pitchFamily="2" charset="0"/>
              </a:rPr>
              <a:t>15,000 </a:t>
            </a:r>
            <a:r>
              <a:rPr lang="en-US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ry Helen JF" panose="00000400000000000000" pitchFamily="2" charset="0"/>
              </a:rPr>
              <a:t>Price Reduction!</a:t>
            </a:r>
            <a:endParaRPr lang="en-US" sz="2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ry Helen JF" panose="00000400000000000000" pitchFamily="2" charset="0"/>
            </a:endParaRPr>
          </a:p>
        </p:txBody>
      </p:sp>
      <p:pic>
        <p:nvPicPr>
          <p:cNvPr id="16" name="Picture 7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81800" y="6465116"/>
            <a:ext cx="9144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540124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122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409 Meadow Breeze Lane Sylvan Shores - Charleston - MLS# 15006598 - $419,900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1716 Battalion Dr Secessionville ~ Charleston MLS# 1330157 ~ $459,900</dc:title>
  <dc:creator>CVH360</dc:creator>
  <cp:lastModifiedBy>atp1313@gmail.com</cp:lastModifiedBy>
  <cp:revision>7</cp:revision>
  <dcterms:created xsi:type="dcterms:W3CDTF">2006-08-16T00:00:00Z</dcterms:created>
  <dcterms:modified xsi:type="dcterms:W3CDTF">2015-06-03T12:21:11Z</dcterms:modified>
</cp:coreProperties>
</file>