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77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056" y="155239"/>
            <a:ext cx="6123888" cy="408259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438400" y="-583376"/>
            <a:ext cx="4418365" cy="507176"/>
          </a:xfrm>
          <a:noFill/>
        </p:spPr>
        <p:txBody>
          <a:bodyPr anchor="ctr">
            <a:noAutofit/>
          </a:bodyPr>
          <a:lstStyle/>
          <a:p>
            <a:r>
              <a:rPr lang="en-US" sz="1800" b="1" i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reflection blurRad="6350" stA="50000" endA="300" endPos="50000" dist="29997" dir="5400000" sy="-100000" algn="bl" rotWithShape="0"/>
                </a:effectLst>
                <a:latin typeface="Century Gothic" panose="020B0502020202020204" pitchFamily="34" charset="0"/>
              </a:rPr>
              <a:t>Beautiful Home in Paddock Point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43" y="4373242"/>
            <a:ext cx="8879514" cy="1686379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+mj-lt"/>
              </a:rPr>
              <a:t>4 bedrooms upstairs plus bonus room downstairs which would make a great office, guest room, or play room, etc. Hardwood floors .New carpet &amp; paint throughout Gas FP with TV nook. Upgraded kitchen with Corian countertops, tile backsplash, &amp; stainless steel appliances…including side by side refrigerator a Formal dining with upgraded wainscoting ,Covered patio with great views of pond &amp; fountain Large master bath with separate shower &amp; jetted tub, Beautiful trim work &amp; crown molding Come See This Home!</a:t>
            </a:r>
            <a:endParaRPr lang="en-US" sz="1500" b="1" i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6059621"/>
            <a:ext cx="9144000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C00000"/>
                </a:solidFill>
              </a:rPr>
              <a:t>Eric McFadden</a:t>
            </a:r>
          </a:p>
          <a:p>
            <a:pPr algn="ctr"/>
            <a:r>
              <a:rPr lang="en-US" sz="1600" dirty="0">
                <a:solidFill>
                  <a:srgbClr val="C00000"/>
                </a:solidFill>
              </a:rPr>
              <a:t>emcfadden90@gmail.com | Cell (843) 408-9235 | Office (843) 225-8830</a:t>
            </a:r>
          </a:p>
          <a:p>
            <a:pPr algn="ctr"/>
            <a:r>
              <a:rPr lang="en-US" sz="12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Brand Name Real Estate | 4 Carriage Lane Suite 106 | Charleston, SC 29407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32243" y="3325505"/>
            <a:ext cx="887951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409 Pin Oak Drive</a:t>
            </a:r>
            <a:b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Oakley Pointe ~ Moncks Corner, SC 29461</a:t>
            </a:r>
          </a:p>
          <a:p>
            <a:pPr algn="ctr"/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17017523 ~ $210,000</a:t>
            </a:r>
            <a:endParaRPr lang="en-US" sz="16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43" y="282376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43" y="1653975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243" y="3025575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078" y="282375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078" y="1653975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4078" y="3025575"/>
            <a:ext cx="1627679" cy="1085119"/>
          </a:xfrm>
          <a:prstGeom prst="rect">
            <a:avLst/>
          </a:prstGeom>
          <a:ln>
            <a:solidFill>
              <a:schemeClr val="bg1"/>
            </a:solidFill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" name="Rectangle 3"/>
          <p:cNvSpPr/>
          <p:nvPr/>
        </p:nvSpPr>
        <p:spPr>
          <a:xfrm>
            <a:off x="0" y="152400"/>
            <a:ext cx="91439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3.5% Buyer’s Agent Commission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667771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135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Beautiful Home in Paddock 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Exclusive Custom Built Home</dc:title>
  <dc:creator>CVH360</dc:creator>
  <cp:lastModifiedBy>A. Thomas Price</cp:lastModifiedBy>
  <cp:revision>30</cp:revision>
  <dcterms:created xsi:type="dcterms:W3CDTF">2006-08-16T00:00:00Z</dcterms:created>
  <dcterms:modified xsi:type="dcterms:W3CDTF">2017-09-28T19:15:39Z</dcterms:modified>
</cp:coreProperties>
</file>