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972" y="-30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92173"/>
            <a:ext cx="5773415" cy="384360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9067800"/>
            <a:ext cx="7780020" cy="990600"/>
          </a:xfrm>
          <a:prstGeom prst="rect">
            <a:avLst/>
          </a:prstGeom>
          <a:solidFill>
            <a:schemeClr val="bg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189729"/>
            <a:ext cx="5773415" cy="3662807"/>
          </a:xfrm>
        </p:spPr>
        <p:txBody>
          <a:bodyPr anchor="ctr">
            <a:noAutofit/>
          </a:bodyPr>
          <a:lstStyle/>
          <a:p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This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home sits on just under one acre of land and is across the street from the water in a beautiful rural </a:t>
            </a:r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setting. The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home features dual downstairs master bedrooms and is currently being used as a three bedroom home, however one room does not have a closet. </a:t>
            </a:r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Additionally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there is a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finished bedroom and </a:t>
            </a:r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bath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upstairs that could serve as an additional bedroom, just add heat and air. </a:t>
            </a:r>
            <a:endParaRPr lang="en-US" sz="1700" dirty="0" smtClean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endParaRPr lang="en-US" sz="1700" dirty="0" smtClean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This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home has the ability to easily serve as a large two bedroom, three, or four bedroom home. </a:t>
            </a:r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There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is still additional attic space that could be finished. </a:t>
            </a:r>
            <a:endParaRPr lang="en-US" sz="1700" dirty="0" smtClean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endParaRPr lang="en-US" sz="1700" dirty="0" smtClean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The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rear of the home features a screened porch and deck. </a:t>
            </a:r>
            <a:r>
              <a:rPr lang="en-US" sz="17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 A 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large air conditioned and insulated garage and small stable complete the backyard.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937689"/>
            <a:ext cx="1600200" cy="10653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950" y="3466369"/>
            <a:ext cx="5773415" cy="445237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en-US" sz="2900" i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Quiet country living in </a:t>
            </a:r>
            <a:r>
              <a:rPr lang="en-US" sz="2900" i="1" dirty="0" err="1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Meggett</a:t>
            </a:r>
            <a:r>
              <a:rPr lang="en-US" sz="2900" i="1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.</a:t>
            </a:r>
            <a:endParaRPr lang="en-US" sz="29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0232" y="3916350"/>
            <a:ext cx="3648183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1800" dirty="0">
                <a:latin typeface="Gotham Book" pitchFamily="50" charset="0"/>
                <a:cs typeface="Gotham Book" pitchFamily="50" charset="0"/>
              </a:rPr>
              <a:t>4107 Legacy Lane </a:t>
            </a:r>
            <a:endParaRPr lang="en-US" sz="1800" dirty="0" smtClean="0">
              <a:latin typeface="Gotham Book" pitchFamily="50" charset="0"/>
              <a:cs typeface="Gotham Book" pitchFamily="50" charset="0"/>
            </a:endParaRPr>
          </a:p>
          <a:p>
            <a:pPr algn="r"/>
            <a:r>
              <a:rPr lang="en-US" sz="1600" dirty="0" err="1">
                <a:latin typeface="Gotham Book" pitchFamily="50" charset="0"/>
                <a:cs typeface="Gotham Book" pitchFamily="50" charset="0"/>
              </a:rPr>
              <a:t>Meggett</a:t>
            </a:r>
            <a:r>
              <a:rPr lang="en-US" sz="1600" dirty="0">
                <a:latin typeface="Gotham Book" pitchFamily="50" charset="0"/>
                <a:cs typeface="Gotham Book" pitchFamily="50" charset="0"/>
              </a:rPr>
              <a:t>, SC 29449</a:t>
            </a:r>
          </a:p>
          <a:p>
            <a:pPr algn="r"/>
            <a:r>
              <a:rPr lang="en-US" sz="1600" dirty="0">
                <a:latin typeface="Gotham Book" pitchFamily="50" charset="0"/>
                <a:cs typeface="Gotham Book" pitchFamily="50" charset="0"/>
              </a:rPr>
              <a:t>MLS# </a:t>
            </a:r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15024883</a:t>
            </a:r>
          </a:p>
          <a:p>
            <a:pPr algn="r"/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$315,000</a:t>
            </a:r>
            <a:endParaRPr lang="en-US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4054850"/>
            <a:ext cx="254709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3 Bedroom</a:t>
            </a:r>
          </a:p>
          <a:p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3½  Bath</a:t>
            </a:r>
          </a:p>
          <a:p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2,259 </a:t>
            </a:r>
            <a:r>
              <a:rPr lang="en-US" sz="1600" dirty="0" err="1" smtClean="0">
                <a:latin typeface="Gotham Book" pitchFamily="50" charset="0"/>
                <a:cs typeface="Gotham Book" pitchFamily="50" charset="0"/>
              </a:rPr>
              <a:t>Sq</a:t>
            </a:r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 Ft</a:t>
            </a:r>
            <a:endParaRPr lang="en-US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32785" y="9086047"/>
            <a:ext cx="20396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latin typeface="Gotham Book" pitchFamily="50" charset="0"/>
                <a:cs typeface="Gotham Book" pitchFamily="50" charset="0"/>
              </a:rPr>
              <a:t>Places LLC</a:t>
            </a:r>
          </a:p>
          <a:p>
            <a:pPr algn="r"/>
            <a:r>
              <a:rPr lang="en-US" sz="1400" dirty="0">
                <a:latin typeface="Gotham Book" pitchFamily="50" charset="0"/>
                <a:cs typeface="Gotham Book" pitchFamily="50" charset="0"/>
              </a:rPr>
              <a:t>400 </a:t>
            </a:r>
            <a:r>
              <a:rPr lang="en-US" sz="1400" dirty="0" err="1">
                <a:latin typeface="Gotham Book" pitchFamily="50" charset="0"/>
                <a:cs typeface="Gotham Book" pitchFamily="50" charset="0"/>
              </a:rPr>
              <a:t>Hibben</a:t>
            </a:r>
            <a:r>
              <a:rPr lang="en-US" sz="1400" dirty="0">
                <a:latin typeface="Gotham Book" pitchFamily="50" charset="0"/>
                <a:cs typeface="Gotham Book" pitchFamily="50" charset="0"/>
              </a:rPr>
              <a:t> St., Suite </a:t>
            </a:r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200 </a:t>
            </a:r>
            <a:endParaRPr lang="en-US" sz="1400" dirty="0">
              <a:latin typeface="Gotham Book" pitchFamily="50" charset="0"/>
              <a:cs typeface="Gotham Book" pitchFamily="50" charset="0"/>
            </a:endParaRPr>
          </a:p>
          <a:p>
            <a:pPr algn="r"/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Mt </a:t>
            </a:r>
            <a:r>
              <a:rPr lang="en-US" sz="1400" dirty="0">
                <a:latin typeface="Gotham Book" pitchFamily="50" charset="0"/>
                <a:cs typeface="Gotham Book" pitchFamily="50" charset="0"/>
              </a:rPr>
              <a:t>Pleasant, SC </a:t>
            </a:r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29464</a:t>
            </a:r>
          </a:p>
          <a:p>
            <a:pPr algn="r"/>
            <a:r>
              <a:rPr lang="en-US" sz="1400" dirty="0" smtClean="0">
                <a:latin typeface="Gotham Book"/>
                <a:cs typeface="Gotham Book" pitchFamily="50" charset="0"/>
              </a:rPr>
              <a:t>www.scplaces.com</a:t>
            </a:r>
            <a:endParaRPr lang="en-US" sz="1400" dirty="0">
              <a:latin typeface="Gotham Book"/>
              <a:cs typeface="Gotham Book" pitchFamily="50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77200" y="7568619"/>
            <a:ext cx="247652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smtClean="0">
                <a:latin typeface="Gotham Book" pitchFamily="50" charset="0"/>
                <a:cs typeface="Gotham Book" pitchFamily="50" charset="0"/>
              </a:rPr>
              <a:t>Melanie </a:t>
            </a:r>
            <a:r>
              <a:rPr lang="en-US" sz="1400" b="1" dirty="0">
                <a:latin typeface="Gotham Book" pitchFamily="50" charset="0"/>
                <a:cs typeface="Gotham Book" pitchFamily="50" charset="0"/>
              </a:rPr>
              <a:t>Thornhill, Realtor®</a:t>
            </a:r>
          </a:p>
          <a:p>
            <a:pPr algn="r"/>
            <a:r>
              <a:rPr lang="en-US" sz="1400" dirty="0">
                <a:latin typeface="Gotham Book"/>
              </a:rPr>
              <a:t>(843) </a:t>
            </a:r>
            <a:r>
              <a:rPr lang="en-US" sz="1400" dirty="0" smtClean="0">
                <a:latin typeface="Gotham Book"/>
              </a:rPr>
              <a:t>270-8997</a:t>
            </a:r>
          </a:p>
          <a:p>
            <a:pPr algn="r"/>
            <a:r>
              <a:rPr lang="en-US" sz="1400" dirty="0" smtClean="0">
                <a:latin typeface="Gotham Book"/>
              </a:rPr>
              <a:t>melaniethornhill1@gmail.com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89274"/>
            <a:ext cx="1600200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220494"/>
            <a:ext cx="1600200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372079"/>
            <a:ext cx="1600200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503299"/>
            <a:ext cx="1600200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654884"/>
            <a:ext cx="1600200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4172" y="9420225"/>
            <a:ext cx="1971675" cy="28575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786104"/>
            <a:ext cx="1600200" cy="10653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18" name="Rectangle 17"/>
          <p:cNvSpPr/>
          <p:nvPr/>
        </p:nvSpPr>
        <p:spPr>
          <a:xfrm>
            <a:off x="5745" y="9086047"/>
            <a:ext cx="24707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Gotham Book" pitchFamily="50" charset="0"/>
                <a:cs typeface="Gotham Book" pitchFamily="50" charset="0"/>
              </a:rPr>
              <a:t>Frank </a:t>
            </a:r>
            <a:r>
              <a:rPr lang="en-US" sz="1400" b="1" dirty="0" smtClean="0">
                <a:latin typeface="Gotham Book" pitchFamily="50" charset="0"/>
                <a:cs typeface="Gotham Book" pitchFamily="50" charset="0"/>
              </a:rPr>
              <a:t>Thornhill</a:t>
            </a:r>
            <a:br>
              <a:rPr lang="en-US" sz="1400" b="1" dirty="0" smtClean="0">
                <a:latin typeface="Gotham Book" pitchFamily="50" charset="0"/>
                <a:cs typeface="Gotham Book" pitchFamily="50" charset="0"/>
              </a:rPr>
            </a:br>
            <a:r>
              <a:rPr lang="en-US" sz="1400" i="1" dirty="0" smtClean="0">
                <a:latin typeface="Gotham Book" pitchFamily="50" charset="0"/>
                <a:cs typeface="Gotham Book" pitchFamily="50" charset="0"/>
              </a:rPr>
              <a:t>Realtor</a:t>
            </a:r>
            <a:r>
              <a:rPr lang="en-US" sz="1400" i="1" dirty="0">
                <a:latin typeface="Gotham Book" pitchFamily="50" charset="0"/>
                <a:cs typeface="Gotham Book" pitchFamily="50" charset="0"/>
              </a:rPr>
              <a:t>®</a:t>
            </a:r>
          </a:p>
          <a:p>
            <a:r>
              <a:rPr lang="en-US" sz="1400" dirty="0">
                <a:latin typeface="Gotham Book"/>
              </a:rPr>
              <a:t>(843) </a:t>
            </a:r>
            <a:r>
              <a:rPr lang="en-US" sz="1400" dirty="0" smtClean="0">
                <a:latin typeface="Gotham Book"/>
              </a:rPr>
              <a:t>224-7997</a:t>
            </a:r>
          </a:p>
          <a:p>
            <a:r>
              <a:rPr lang="en-US" sz="1400" dirty="0">
                <a:latin typeface="Gotham Book"/>
              </a:rPr>
              <a:t>frank@thornhillpropertiesllc.com</a:t>
            </a:r>
            <a:endParaRPr lang="en-US" sz="1400" dirty="0" smtClean="0">
              <a:latin typeface="Gotham Book"/>
            </a:endParaRPr>
          </a:p>
        </p:txBody>
      </p:sp>
    </p:spTree>
    <p:extLst>
      <p:ext uri="{BB962C8B-B14F-4D97-AF65-F5344CB8AC3E}">
        <p14:creationId xmlns:p14="http://schemas.microsoft.com/office/powerpoint/2010/main" val="316664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184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Gotham Book</vt:lpstr>
      <vt:lpstr>Office Theme</vt:lpstr>
      <vt:lpstr>Quiet country living in Meggett.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26</cp:revision>
  <dcterms:created xsi:type="dcterms:W3CDTF">2006-08-16T00:00:00Z</dcterms:created>
  <dcterms:modified xsi:type="dcterms:W3CDTF">2015-10-30T12:32:00Z</dcterms:modified>
</cp:coreProperties>
</file>