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92172"/>
            <a:ext cx="5925816" cy="394506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1" y="5259477"/>
            <a:ext cx="5906766" cy="3593059"/>
          </a:xfrm>
        </p:spPr>
        <p:txBody>
          <a:bodyPr anchor="ctr">
            <a:noAutofit/>
          </a:bodyPr>
          <a:lstStyle/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This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home sits on just under one acre of land and is across the street from the water in a beautiful rural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setting. The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home features dual downstairs master bedrooms and is currently being used as a three bedroom home, however one room does not have a closet.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Additionally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there is a finished bedroom and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bath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upstairs that could serve as an additional bedroom, just add heat and air. </a:t>
            </a:r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This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home has the ability to easily serve as a large two bedroom, three, or four bedroom home.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There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is still additional attic space that could be finished. </a:t>
            </a:r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rear of the home features a screened porch and deck.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 A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large air conditioned and insulated garage and small stable complete the backyard.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4" b="14056"/>
          <a:stretch/>
        </p:blipFill>
        <p:spPr>
          <a:xfrm>
            <a:off x="76199" y="3594048"/>
            <a:ext cx="1600200" cy="17526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594048"/>
            <a:ext cx="5906766" cy="444552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US" sz="2900" i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Quiet country living in </a:t>
            </a:r>
            <a:r>
              <a:rPr lang="en-US" sz="2900" i="1" dirty="0" err="1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Meggett</a:t>
            </a:r>
            <a:r>
              <a:rPr lang="en-US" sz="2900" i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.</a:t>
            </a:r>
            <a:endParaRPr lang="en-US" sz="29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0232" y="4073604"/>
            <a:ext cx="3648183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dirty="0">
                <a:latin typeface="Gotham Book" pitchFamily="50" charset="0"/>
                <a:cs typeface="Gotham Book" pitchFamily="50" charset="0"/>
              </a:rPr>
              <a:t>4107 Legacy Lane </a:t>
            </a:r>
            <a:endParaRPr lang="en-US" sz="1800" dirty="0" smtClean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600" dirty="0" err="1">
                <a:latin typeface="Gotham Book" pitchFamily="50" charset="0"/>
                <a:cs typeface="Gotham Book" pitchFamily="50" charset="0"/>
              </a:rPr>
              <a:t>Meggett</a:t>
            </a:r>
            <a:r>
              <a:rPr lang="en-US" sz="1600" dirty="0">
                <a:latin typeface="Gotham Book" pitchFamily="50" charset="0"/>
                <a:cs typeface="Gotham Book" pitchFamily="50" charset="0"/>
              </a:rPr>
              <a:t>, SC 29449</a:t>
            </a:r>
          </a:p>
          <a:p>
            <a:pPr algn="r"/>
            <a:r>
              <a:rPr lang="en-US" sz="1600" dirty="0">
                <a:latin typeface="Gotham Book" pitchFamily="50" charset="0"/>
                <a:cs typeface="Gotham Book" pitchFamily="50" charset="0"/>
              </a:rPr>
              <a:t>MLS# </a:t>
            </a:r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15024883</a:t>
            </a:r>
          </a:p>
          <a:p>
            <a:pPr algn="r"/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$315,000</a:t>
            </a:r>
            <a:endParaRPr lang="en-US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4212104"/>
            <a:ext cx="254709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3 Bedroom</a:t>
            </a:r>
          </a:p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3½  Bath</a:t>
            </a:r>
          </a:p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2,259 </a:t>
            </a:r>
            <a:r>
              <a:rPr lang="en-US" sz="1600" dirty="0" err="1" smtClean="0">
                <a:latin typeface="Gotham Book" pitchFamily="50" charset="0"/>
                <a:cs typeface="Gotham Book" pitchFamily="50" charset="0"/>
              </a:rPr>
              <a:t>Sq</a:t>
            </a:r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 Ft</a:t>
            </a:r>
            <a:endParaRPr lang="en-US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2785" y="9086047"/>
            <a:ext cx="20396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Places LLC</a:t>
            </a:r>
          </a:p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400 </a:t>
            </a:r>
            <a:r>
              <a:rPr lang="en-US" sz="1400" dirty="0" err="1">
                <a:latin typeface="Gotham Book" pitchFamily="50" charset="0"/>
                <a:cs typeface="Gotham Book" pitchFamily="50" charset="0"/>
              </a:rPr>
              <a:t>Hibben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 St., Suite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200 </a:t>
            </a:r>
            <a:endParaRPr lang="en-US" sz="1400" dirty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Mt 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Pleasant, SC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29464</a:t>
            </a:r>
          </a:p>
          <a:p>
            <a:pPr algn="r"/>
            <a:r>
              <a:rPr lang="en-US" sz="1400" dirty="0" smtClean="0">
                <a:latin typeface="Gotham Book"/>
                <a:cs typeface="Gotham Book" pitchFamily="50" charset="0"/>
              </a:rPr>
              <a:t>www.scplaces.com</a:t>
            </a:r>
            <a:endParaRPr lang="en-US" sz="1400" dirty="0">
              <a:latin typeface="Gotham Book"/>
              <a:cs typeface="Gotham Book" pitchFamily="50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77200" y="7568619"/>
            <a:ext cx="24765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Melanie </a:t>
            </a:r>
            <a:r>
              <a:rPr lang="en-US" sz="1400" b="1" dirty="0">
                <a:latin typeface="Gotham Book" pitchFamily="50" charset="0"/>
                <a:cs typeface="Gotham Book" pitchFamily="50" charset="0"/>
              </a:rPr>
              <a:t>Thornhill, Realtor®</a:t>
            </a:r>
          </a:p>
          <a:p>
            <a:pPr algn="r"/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270-8997</a:t>
            </a:r>
          </a:p>
          <a:p>
            <a:pPr algn="r"/>
            <a:r>
              <a:rPr lang="en-US" sz="1400" dirty="0" smtClean="0">
                <a:latin typeface="Gotham Book"/>
              </a:rPr>
              <a:t>melaniethornhill1@gmail.com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9274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449586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257532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617844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425790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72" y="9420225"/>
            <a:ext cx="1971675" cy="285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786104"/>
            <a:ext cx="1600200" cy="10653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5745" y="9086047"/>
            <a:ext cx="247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Frank Thornhill</a:t>
            </a:r>
            <a:br>
              <a:rPr lang="en-US" sz="14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1400" i="1" dirty="0" smtClean="0">
                <a:latin typeface="Gotham Book" pitchFamily="50" charset="0"/>
                <a:cs typeface="Gotham Book" pitchFamily="50" charset="0"/>
              </a:rPr>
              <a:t>Realtor</a:t>
            </a:r>
            <a:r>
              <a:rPr lang="en-US" sz="1400" i="1" dirty="0">
                <a:latin typeface="Gotham Book" pitchFamily="50" charset="0"/>
                <a:cs typeface="Gotham Book" pitchFamily="50" charset="0"/>
              </a:rPr>
              <a:t>®</a:t>
            </a:r>
          </a:p>
          <a:p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224-7997</a:t>
            </a:r>
          </a:p>
          <a:p>
            <a:r>
              <a:rPr lang="en-US" sz="1400" dirty="0">
                <a:latin typeface="Gotham Book"/>
              </a:rPr>
              <a:t>frank@thornhillpropertiesllc.com</a:t>
            </a:r>
            <a:endParaRPr lang="en-US" sz="1400" dirty="0" smtClean="0">
              <a:latin typeface="Gotham Book"/>
            </a:endParaRPr>
          </a:p>
        </p:txBody>
      </p:sp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184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Quiet country living in Meggett.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2015-11-02T16:49:20Z</dcterms:modified>
</cp:coreProperties>
</file>