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144000"/>
  <p:defaultTextStyle>
    <a:defPPr>
      <a:defRPr lang="en-US"/>
    </a:defPPr>
    <a:lvl1pPr marL="0" algn="l" defTabSz="914293" rtl="0" eaLnBrk="1" latinLnBrk="0" hangingPunct="1">
      <a:defRPr sz="1795" kern="1200">
        <a:solidFill>
          <a:schemeClr val="tx1"/>
        </a:solidFill>
        <a:latin typeface="+mn-lt"/>
        <a:ea typeface="+mn-ea"/>
        <a:cs typeface="+mn-cs"/>
      </a:defRPr>
    </a:lvl1pPr>
    <a:lvl2pPr marL="457146" algn="l" defTabSz="914293" rtl="0" eaLnBrk="1" latinLnBrk="0" hangingPunct="1">
      <a:defRPr sz="1795" kern="1200">
        <a:solidFill>
          <a:schemeClr val="tx1"/>
        </a:solidFill>
        <a:latin typeface="+mn-lt"/>
        <a:ea typeface="+mn-ea"/>
        <a:cs typeface="+mn-cs"/>
      </a:defRPr>
    </a:lvl2pPr>
    <a:lvl3pPr marL="914293" algn="l" defTabSz="914293" rtl="0" eaLnBrk="1" latinLnBrk="0" hangingPunct="1">
      <a:defRPr sz="1795" kern="1200">
        <a:solidFill>
          <a:schemeClr val="tx1"/>
        </a:solidFill>
        <a:latin typeface="+mn-lt"/>
        <a:ea typeface="+mn-ea"/>
        <a:cs typeface="+mn-cs"/>
      </a:defRPr>
    </a:lvl3pPr>
    <a:lvl4pPr marL="1371440" algn="l" defTabSz="914293" rtl="0" eaLnBrk="1" latinLnBrk="0" hangingPunct="1">
      <a:defRPr sz="1795" kern="1200">
        <a:solidFill>
          <a:schemeClr val="tx1"/>
        </a:solidFill>
        <a:latin typeface="+mn-lt"/>
        <a:ea typeface="+mn-ea"/>
        <a:cs typeface="+mn-cs"/>
      </a:defRPr>
    </a:lvl4pPr>
    <a:lvl5pPr marL="1828586" algn="l" defTabSz="914293" rtl="0" eaLnBrk="1" latinLnBrk="0" hangingPunct="1">
      <a:defRPr sz="1795" kern="1200">
        <a:solidFill>
          <a:schemeClr val="tx1"/>
        </a:solidFill>
        <a:latin typeface="+mn-lt"/>
        <a:ea typeface="+mn-ea"/>
        <a:cs typeface="+mn-cs"/>
      </a:defRPr>
    </a:lvl5pPr>
    <a:lvl6pPr marL="2285733" algn="l" defTabSz="914293" rtl="0" eaLnBrk="1" latinLnBrk="0" hangingPunct="1">
      <a:defRPr sz="1795" kern="1200">
        <a:solidFill>
          <a:schemeClr val="tx1"/>
        </a:solidFill>
        <a:latin typeface="+mn-lt"/>
        <a:ea typeface="+mn-ea"/>
        <a:cs typeface="+mn-cs"/>
      </a:defRPr>
    </a:lvl6pPr>
    <a:lvl7pPr marL="2742879" algn="l" defTabSz="914293" rtl="0" eaLnBrk="1" latinLnBrk="0" hangingPunct="1">
      <a:defRPr sz="1795" kern="1200">
        <a:solidFill>
          <a:schemeClr val="tx1"/>
        </a:solidFill>
        <a:latin typeface="+mn-lt"/>
        <a:ea typeface="+mn-ea"/>
        <a:cs typeface="+mn-cs"/>
      </a:defRPr>
    </a:lvl7pPr>
    <a:lvl8pPr marL="3200026" algn="l" defTabSz="914293" rtl="0" eaLnBrk="1" latinLnBrk="0" hangingPunct="1">
      <a:defRPr sz="1795" kern="1200">
        <a:solidFill>
          <a:schemeClr val="tx1"/>
        </a:solidFill>
        <a:latin typeface="+mn-lt"/>
        <a:ea typeface="+mn-ea"/>
        <a:cs typeface="+mn-cs"/>
      </a:defRPr>
    </a:lvl8pPr>
    <a:lvl9pPr marL="3657172" algn="l" defTabSz="914293" rtl="0" eaLnBrk="1" latinLnBrk="0" hangingPunct="1">
      <a:defRPr sz="179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85D"/>
    <a:srgbClr val="E15E2A"/>
    <a:srgbClr val="8EA4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31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49505" indent="0" algn="ctr">
              <a:buNone/>
              <a:defRPr>
                <a:solidFill>
                  <a:schemeClr val="tx1">
                    <a:tint val="75000"/>
                  </a:schemeClr>
                </a:solidFill>
              </a:defRPr>
            </a:lvl2pPr>
            <a:lvl3pPr marL="899010" indent="0" algn="ctr">
              <a:buNone/>
              <a:defRPr>
                <a:solidFill>
                  <a:schemeClr val="tx1">
                    <a:tint val="75000"/>
                  </a:schemeClr>
                </a:solidFill>
              </a:defRPr>
            </a:lvl3pPr>
            <a:lvl4pPr marL="1348516" indent="0" algn="ctr">
              <a:buNone/>
              <a:defRPr>
                <a:solidFill>
                  <a:schemeClr val="tx1">
                    <a:tint val="75000"/>
                  </a:schemeClr>
                </a:solidFill>
              </a:defRPr>
            </a:lvl4pPr>
            <a:lvl5pPr marL="1798021" indent="0" algn="ctr">
              <a:buNone/>
              <a:defRPr>
                <a:solidFill>
                  <a:schemeClr val="tx1">
                    <a:tint val="75000"/>
                  </a:schemeClr>
                </a:solidFill>
              </a:defRPr>
            </a:lvl5pPr>
            <a:lvl6pPr marL="2247527" indent="0" algn="ctr">
              <a:buNone/>
              <a:defRPr>
                <a:solidFill>
                  <a:schemeClr val="tx1">
                    <a:tint val="75000"/>
                  </a:schemeClr>
                </a:solidFill>
              </a:defRPr>
            </a:lvl6pPr>
            <a:lvl7pPr marL="2697032" indent="0" algn="ctr">
              <a:buNone/>
              <a:defRPr>
                <a:solidFill>
                  <a:schemeClr val="tx1">
                    <a:tint val="75000"/>
                  </a:schemeClr>
                </a:solidFill>
              </a:defRPr>
            </a:lvl7pPr>
            <a:lvl8pPr marL="3146538" indent="0" algn="ctr">
              <a:buNone/>
              <a:defRPr>
                <a:solidFill>
                  <a:schemeClr val="tx1">
                    <a:tint val="75000"/>
                  </a:schemeClr>
                </a:solidFill>
              </a:defRPr>
            </a:lvl8pPr>
            <a:lvl9pPr marL="35960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3971"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1941">
                <a:solidFill>
                  <a:schemeClr val="tx1">
                    <a:tint val="75000"/>
                  </a:schemeClr>
                </a:solidFill>
              </a:defRPr>
            </a:lvl1pPr>
            <a:lvl2pPr marL="449505" indent="0">
              <a:buNone/>
              <a:defRPr sz="1765">
                <a:solidFill>
                  <a:schemeClr val="tx1">
                    <a:tint val="75000"/>
                  </a:schemeClr>
                </a:solidFill>
              </a:defRPr>
            </a:lvl2pPr>
            <a:lvl3pPr marL="899010" indent="0">
              <a:buNone/>
              <a:defRPr sz="1588">
                <a:solidFill>
                  <a:schemeClr val="tx1">
                    <a:tint val="75000"/>
                  </a:schemeClr>
                </a:solidFill>
              </a:defRPr>
            </a:lvl3pPr>
            <a:lvl4pPr marL="1348516" indent="0">
              <a:buNone/>
              <a:defRPr sz="1412">
                <a:solidFill>
                  <a:schemeClr val="tx1">
                    <a:tint val="75000"/>
                  </a:schemeClr>
                </a:solidFill>
              </a:defRPr>
            </a:lvl4pPr>
            <a:lvl5pPr marL="1798021" indent="0">
              <a:buNone/>
              <a:defRPr sz="1412">
                <a:solidFill>
                  <a:schemeClr val="tx1">
                    <a:tint val="75000"/>
                  </a:schemeClr>
                </a:solidFill>
              </a:defRPr>
            </a:lvl5pPr>
            <a:lvl6pPr marL="2247527" indent="0">
              <a:buNone/>
              <a:defRPr sz="1412">
                <a:solidFill>
                  <a:schemeClr val="tx1">
                    <a:tint val="75000"/>
                  </a:schemeClr>
                </a:solidFill>
              </a:defRPr>
            </a:lvl6pPr>
            <a:lvl7pPr marL="2697032" indent="0">
              <a:buNone/>
              <a:defRPr sz="1412">
                <a:solidFill>
                  <a:schemeClr val="tx1">
                    <a:tint val="75000"/>
                  </a:schemeClr>
                </a:solidFill>
              </a:defRPr>
            </a:lvl7pPr>
            <a:lvl8pPr marL="3146538" indent="0">
              <a:buNone/>
              <a:defRPr sz="1412">
                <a:solidFill>
                  <a:schemeClr val="tx1">
                    <a:tint val="75000"/>
                  </a:schemeClr>
                </a:solidFill>
              </a:defRPr>
            </a:lvl8pPr>
            <a:lvl9pPr marL="3596043" indent="0">
              <a:buNone/>
              <a:defRPr sz="141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2"/>
            <a:ext cx="3028950" cy="6034617"/>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2"/>
            <a:ext cx="3028950" cy="6034617"/>
          </a:xfrm>
        </p:spPr>
        <p:txBody>
          <a:bodyPr/>
          <a:lstStyle>
            <a:lvl1pPr>
              <a:defRPr sz="2735"/>
            </a:lvl1pPr>
            <a:lvl2pPr>
              <a:defRPr sz="2382"/>
            </a:lvl2pPr>
            <a:lvl3pPr>
              <a:defRPr sz="1941"/>
            </a:lvl3pPr>
            <a:lvl4pPr>
              <a:defRPr sz="1765"/>
            </a:lvl4pPr>
            <a:lvl5pPr>
              <a:defRPr sz="1765"/>
            </a:lvl5pPr>
            <a:lvl6pPr>
              <a:defRPr sz="1765"/>
            </a:lvl6pPr>
            <a:lvl7pPr>
              <a:defRPr sz="1765"/>
            </a:lvl7pPr>
            <a:lvl8pPr>
              <a:defRPr sz="1765"/>
            </a:lvl8pPr>
            <a:lvl9pPr>
              <a:defRPr sz="17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382" b="1"/>
            </a:lvl1pPr>
            <a:lvl2pPr marL="449505" indent="0">
              <a:buNone/>
              <a:defRPr sz="1941" b="1"/>
            </a:lvl2pPr>
            <a:lvl3pPr marL="899010" indent="0">
              <a:buNone/>
              <a:defRPr sz="1765" b="1"/>
            </a:lvl3pPr>
            <a:lvl4pPr marL="1348516" indent="0">
              <a:buNone/>
              <a:defRPr sz="1588" b="1"/>
            </a:lvl4pPr>
            <a:lvl5pPr marL="1798021" indent="0">
              <a:buNone/>
              <a:defRPr sz="1588" b="1"/>
            </a:lvl5pPr>
            <a:lvl6pPr marL="2247527" indent="0">
              <a:buNone/>
              <a:defRPr sz="1588" b="1"/>
            </a:lvl6pPr>
            <a:lvl7pPr marL="2697032" indent="0">
              <a:buNone/>
              <a:defRPr sz="1588" b="1"/>
            </a:lvl7pPr>
            <a:lvl8pPr marL="3146538" indent="0">
              <a:buNone/>
              <a:defRPr sz="1588" b="1"/>
            </a:lvl8pPr>
            <a:lvl9pPr marL="3596043" indent="0">
              <a:buNone/>
              <a:defRPr sz="1588"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382"/>
            </a:lvl1pPr>
            <a:lvl2pPr>
              <a:defRPr sz="1941"/>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1941" b="1"/>
            </a:lvl1pPr>
          </a:lstStyle>
          <a:p>
            <a:r>
              <a:rPr lang="en-US"/>
              <a:t>Click to edit Master title style</a:t>
            </a:r>
          </a:p>
        </p:txBody>
      </p:sp>
      <p:sp>
        <p:nvSpPr>
          <p:cNvPr id="3" name="Content Placeholder 2"/>
          <p:cNvSpPr>
            <a:spLocks noGrp="1"/>
          </p:cNvSpPr>
          <p:nvPr>
            <p:ph idx="1"/>
          </p:nvPr>
        </p:nvSpPr>
        <p:spPr>
          <a:xfrm>
            <a:off x="2681288" y="364067"/>
            <a:ext cx="3833813" cy="7804151"/>
          </a:xfrm>
        </p:spPr>
        <p:txBody>
          <a:bodyPr/>
          <a:lstStyle>
            <a:lvl1pPr>
              <a:defRPr sz="3177"/>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7"/>
            <a:ext cx="2256235" cy="6254751"/>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1941"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177"/>
            </a:lvl1pPr>
            <a:lvl2pPr marL="449505" indent="0">
              <a:buNone/>
              <a:defRPr sz="2735"/>
            </a:lvl2pPr>
            <a:lvl3pPr marL="899010" indent="0">
              <a:buNone/>
              <a:defRPr sz="2382"/>
            </a:lvl3pPr>
            <a:lvl4pPr marL="1348516" indent="0">
              <a:buNone/>
              <a:defRPr sz="1941"/>
            </a:lvl4pPr>
            <a:lvl5pPr marL="1798021" indent="0">
              <a:buNone/>
              <a:defRPr sz="1941"/>
            </a:lvl5pPr>
            <a:lvl6pPr marL="2247527" indent="0">
              <a:buNone/>
              <a:defRPr sz="1941"/>
            </a:lvl6pPr>
            <a:lvl7pPr marL="2697032" indent="0">
              <a:buNone/>
              <a:defRPr sz="1941"/>
            </a:lvl7pPr>
            <a:lvl8pPr marL="3146538" indent="0">
              <a:buNone/>
              <a:defRPr sz="1941"/>
            </a:lvl8pPr>
            <a:lvl9pPr marL="3596043" indent="0">
              <a:buNone/>
              <a:defRPr sz="1941"/>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12"/>
            </a:lvl1pPr>
            <a:lvl2pPr marL="449505" indent="0">
              <a:buNone/>
              <a:defRPr sz="1147"/>
            </a:lvl2pPr>
            <a:lvl3pPr marL="899010" indent="0">
              <a:buNone/>
              <a:defRPr sz="971"/>
            </a:lvl3pPr>
            <a:lvl4pPr marL="1348516" indent="0">
              <a:buNone/>
              <a:defRPr sz="882"/>
            </a:lvl4pPr>
            <a:lvl5pPr marL="1798021" indent="0">
              <a:buNone/>
              <a:defRPr sz="882"/>
            </a:lvl5pPr>
            <a:lvl6pPr marL="2247527" indent="0">
              <a:buNone/>
              <a:defRPr sz="882"/>
            </a:lvl6pPr>
            <a:lvl7pPr marL="2697032" indent="0">
              <a:buNone/>
              <a:defRPr sz="882"/>
            </a:lvl7pPr>
            <a:lvl8pPr marL="3146538" indent="0">
              <a:buNone/>
              <a:defRPr sz="882"/>
            </a:lvl8pPr>
            <a:lvl9pPr marL="3596043" indent="0">
              <a:buNone/>
              <a:defRPr sz="882"/>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101882" tIns="50941" rIns="101882" bIns="50941" rtlCol="0" anchor="ctr"/>
          <a:lstStyle>
            <a:lvl1pPr algn="l">
              <a:defRPr sz="1147">
                <a:solidFill>
                  <a:schemeClr val="tx1">
                    <a:tint val="75000"/>
                  </a:schemeClr>
                </a:solidFill>
              </a:defRPr>
            </a:lvl1pPr>
          </a:lstStyle>
          <a:p>
            <a:fld id="{1D8BD707-D9CF-40AE-B4C6-C98DA3205C09}" type="datetimeFigureOut">
              <a:rPr lang="en-US" smtClean="0"/>
              <a:pPr/>
              <a:t>6/21/2019</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101882" tIns="50941" rIns="101882" bIns="50941" rtlCol="0" anchor="ctr"/>
          <a:lstStyle>
            <a:lvl1pPr algn="ctr">
              <a:defRPr sz="114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101882" tIns="50941" rIns="101882" bIns="50941" rtlCol="0" anchor="ctr"/>
          <a:lstStyle>
            <a:lvl1pPr algn="r">
              <a:defRPr sz="1147">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899010" rtl="0" eaLnBrk="1" latinLnBrk="0" hangingPunct="1">
        <a:spcBef>
          <a:spcPct val="0"/>
        </a:spcBef>
        <a:buNone/>
        <a:defRPr sz="4324" kern="1200">
          <a:solidFill>
            <a:schemeClr val="tx1"/>
          </a:solidFill>
          <a:latin typeface="+mj-lt"/>
          <a:ea typeface="+mj-ea"/>
          <a:cs typeface="+mj-cs"/>
        </a:defRPr>
      </a:lvl1pPr>
    </p:titleStyle>
    <p:bodyStyle>
      <a:lvl1pPr marL="337129" indent="-337129" algn="l" defTabSz="899010" rtl="0" eaLnBrk="1" latinLnBrk="0" hangingPunct="1">
        <a:spcBef>
          <a:spcPct val="20000"/>
        </a:spcBef>
        <a:buFont typeface="Arial" pitchFamily="34" charset="0"/>
        <a:buChar char="•"/>
        <a:defRPr sz="3177" kern="1200">
          <a:solidFill>
            <a:schemeClr val="tx1"/>
          </a:solidFill>
          <a:latin typeface="+mn-lt"/>
          <a:ea typeface="+mn-ea"/>
          <a:cs typeface="+mn-cs"/>
        </a:defRPr>
      </a:lvl1pPr>
      <a:lvl2pPr marL="730446" indent="-280941" algn="l" defTabSz="899010" rtl="0" eaLnBrk="1" latinLnBrk="0" hangingPunct="1">
        <a:spcBef>
          <a:spcPct val="20000"/>
        </a:spcBef>
        <a:buFont typeface="Arial" pitchFamily="34" charset="0"/>
        <a:buChar char="–"/>
        <a:defRPr sz="2735" kern="1200">
          <a:solidFill>
            <a:schemeClr val="tx1"/>
          </a:solidFill>
          <a:latin typeface="+mn-lt"/>
          <a:ea typeface="+mn-ea"/>
          <a:cs typeface="+mn-cs"/>
        </a:defRPr>
      </a:lvl2pPr>
      <a:lvl3pPr marL="1123764" indent="-224753" algn="l" defTabSz="899010" rtl="0" eaLnBrk="1" latinLnBrk="0" hangingPunct="1">
        <a:spcBef>
          <a:spcPct val="20000"/>
        </a:spcBef>
        <a:buFont typeface="Arial" pitchFamily="34" charset="0"/>
        <a:buChar char="•"/>
        <a:defRPr sz="2382" kern="1200">
          <a:solidFill>
            <a:schemeClr val="tx1"/>
          </a:solidFill>
          <a:latin typeface="+mn-lt"/>
          <a:ea typeface="+mn-ea"/>
          <a:cs typeface="+mn-cs"/>
        </a:defRPr>
      </a:lvl3pPr>
      <a:lvl4pPr marL="1573269"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4pPr>
      <a:lvl5pPr marL="2022774"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5pPr>
      <a:lvl6pPr marL="2472279"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6pPr>
      <a:lvl7pPr marL="2921785"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7pPr>
      <a:lvl8pPr marL="3371290"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8pPr>
      <a:lvl9pPr marL="3820796" indent="-224753" algn="l" defTabSz="899010" rtl="0"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l" defTabSz="899010" rtl="0" eaLnBrk="1" latinLnBrk="0" hangingPunct="1">
        <a:defRPr sz="1765" kern="1200">
          <a:solidFill>
            <a:schemeClr val="tx1"/>
          </a:solidFill>
          <a:latin typeface="+mn-lt"/>
          <a:ea typeface="+mn-ea"/>
          <a:cs typeface="+mn-cs"/>
        </a:defRPr>
      </a:lvl1pPr>
      <a:lvl2pPr marL="449505" algn="l" defTabSz="899010" rtl="0" eaLnBrk="1" latinLnBrk="0" hangingPunct="1">
        <a:defRPr sz="1765" kern="1200">
          <a:solidFill>
            <a:schemeClr val="tx1"/>
          </a:solidFill>
          <a:latin typeface="+mn-lt"/>
          <a:ea typeface="+mn-ea"/>
          <a:cs typeface="+mn-cs"/>
        </a:defRPr>
      </a:lvl2pPr>
      <a:lvl3pPr marL="899010" algn="l" defTabSz="899010" rtl="0" eaLnBrk="1" latinLnBrk="0" hangingPunct="1">
        <a:defRPr sz="1765" kern="1200">
          <a:solidFill>
            <a:schemeClr val="tx1"/>
          </a:solidFill>
          <a:latin typeface="+mn-lt"/>
          <a:ea typeface="+mn-ea"/>
          <a:cs typeface="+mn-cs"/>
        </a:defRPr>
      </a:lvl3pPr>
      <a:lvl4pPr marL="1348516" algn="l" defTabSz="899010" rtl="0" eaLnBrk="1" latinLnBrk="0" hangingPunct="1">
        <a:defRPr sz="1765" kern="1200">
          <a:solidFill>
            <a:schemeClr val="tx1"/>
          </a:solidFill>
          <a:latin typeface="+mn-lt"/>
          <a:ea typeface="+mn-ea"/>
          <a:cs typeface="+mn-cs"/>
        </a:defRPr>
      </a:lvl4pPr>
      <a:lvl5pPr marL="1798021" algn="l" defTabSz="899010" rtl="0" eaLnBrk="1" latinLnBrk="0" hangingPunct="1">
        <a:defRPr sz="1765" kern="1200">
          <a:solidFill>
            <a:schemeClr val="tx1"/>
          </a:solidFill>
          <a:latin typeface="+mn-lt"/>
          <a:ea typeface="+mn-ea"/>
          <a:cs typeface="+mn-cs"/>
        </a:defRPr>
      </a:lvl5pPr>
      <a:lvl6pPr marL="2247527" algn="l" defTabSz="899010" rtl="0" eaLnBrk="1" latinLnBrk="0" hangingPunct="1">
        <a:defRPr sz="1765" kern="1200">
          <a:solidFill>
            <a:schemeClr val="tx1"/>
          </a:solidFill>
          <a:latin typeface="+mn-lt"/>
          <a:ea typeface="+mn-ea"/>
          <a:cs typeface="+mn-cs"/>
        </a:defRPr>
      </a:lvl6pPr>
      <a:lvl7pPr marL="2697032" algn="l" defTabSz="899010" rtl="0" eaLnBrk="1" latinLnBrk="0" hangingPunct="1">
        <a:defRPr sz="1765" kern="1200">
          <a:solidFill>
            <a:schemeClr val="tx1"/>
          </a:solidFill>
          <a:latin typeface="+mn-lt"/>
          <a:ea typeface="+mn-ea"/>
          <a:cs typeface="+mn-cs"/>
        </a:defRPr>
      </a:lvl7pPr>
      <a:lvl8pPr marL="3146538" algn="l" defTabSz="899010" rtl="0" eaLnBrk="1" latinLnBrk="0" hangingPunct="1">
        <a:defRPr sz="1765" kern="1200">
          <a:solidFill>
            <a:schemeClr val="tx1"/>
          </a:solidFill>
          <a:latin typeface="+mn-lt"/>
          <a:ea typeface="+mn-ea"/>
          <a:cs typeface="+mn-cs"/>
        </a:defRPr>
      </a:lvl8pPr>
      <a:lvl9pPr marL="3596043" algn="l" defTabSz="899010" rtl="0" eaLnBrk="1" latinLnBrk="0" hangingPunct="1">
        <a:defRPr sz="176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g"/><Relationship Id="rId1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39000" r="-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218432"/>
            <a:ext cx="6858000" cy="2781041"/>
          </a:xfrm>
        </p:spPr>
        <p:txBody>
          <a:bodyPr anchor="ctr">
            <a:noAutofit/>
          </a:bodyPr>
          <a:lstStyle/>
          <a:p>
            <a:r>
              <a:rPr lang="en-US" sz="1600" b="1" dirty="0">
                <a:solidFill>
                  <a:schemeClr val="bg1"/>
                </a:solidFill>
                <a:effectLst>
                  <a:outerShdw blurRad="38100" dist="38100" dir="2700000" algn="tl">
                    <a:srgbClr val="000000">
                      <a:alpha val="43137"/>
                    </a:srgbClr>
                  </a:outerShdw>
                </a:effectLst>
                <a:latin typeface="Century Gothic" panose="020B0502020202020204" pitchFamily="34" charset="0"/>
              </a:rPr>
              <a:t>R.I.D.I.C.U.L.O.U.S VALUE!!</a:t>
            </a:r>
          </a:p>
          <a:p>
            <a:r>
              <a:rPr lang="en-US" sz="1400" dirty="0">
                <a:solidFill>
                  <a:schemeClr val="bg1"/>
                </a:solidFill>
                <a:effectLst>
                  <a:outerShdw blurRad="38100" dist="38100" dir="2700000" algn="tl">
                    <a:srgbClr val="000000">
                      <a:alpha val="43137"/>
                    </a:srgbClr>
                  </a:outerShdw>
                </a:effectLst>
                <a:latin typeface="Century Gothic" panose="020B0502020202020204" pitchFamily="34" charset="0"/>
              </a:rPr>
              <a:t>Now listed at an UNBELIEVABLE $168/sq. ft!! Help us make this the next home to sell in Hamlin Planation! From the moment you walk through the double glass doors, this home shines! On the bright, open main floor you'll find a large office/bedroom, dining room, and huge open kitchen/family room. Upstairs are four spacious bedrooms including a fantastic Master suite complete with a huge bathroom and two walk-in closets. Up another flight of stairs you'll find a huge bonus room complete with separate bedroom and bathroom. </a:t>
            </a:r>
            <a:r>
              <a:rPr lang="en-US" sz="1400">
                <a:solidFill>
                  <a:schemeClr val="bg1"/>
                </a:solidFill>
                <a:effectLst>
                  <a:outerShdw blurRad="38100" dist="38100" dir="2700000" algn="tl">
                    <a:srgbClr val="000000">
                      <a:alpha val="43137"/>
                    </a:srgbClr>
                  </a:outerShdw>
                </a:effectLst>
                <a:latin typeface="Century Gothic" panose="020B0502020202020204" pitchFamily="34" charset="0"/>
              </a:rPr>
              <a:t>Heaps of outdoor space including two spacious front porches overlooking a pond, a comfy-living backyard surrounded by lush foliage, an awesome screened porch and back patio, and even an outdoor shower!</a:t>
            </a:r>
            <a:endParaRPr lang="en-US" sz="1400" i="1"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pic>
        <p:nvPicPr>
          <p:cNvPr id="1026" name="Picture 2" descr="G:\All Web Sites\CVH\flyers\4204CoolidgeSt_060514\mar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7005" y="7117509"/>
            <a:ext cx="806824" cy="8068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5791200"/>
            <a:ext cx="1440233" cy="712693"/>
          </a:xfrm>
          <a:prstGeom prst="rect">
            <a:avLst/>
          </a:prstGeom>
          <a:effectLst>
            <a:outerShdw blurRad="63500" sx="102000" sy="102000" algn="ctr" rotWithShape="0">
              <a:prstClr val="black">
                <a:alpha val="70000"/>
              </a:prstClr>
            </a:outerShdw>
          </a:effectLst>
        </p:spPr>
      </p:pic>
      <p:sp>
        <p:nvSpPr>
          <p:cNvPr id="9" name="Rectangle 8"/>
          <p:cNvSpPr/>
          <p:nvPr/>
        </p:nvSpPr>
        <p:spPr>
          <a:xfrm>
            <a:off x="7543799" y="30479"/>
            <a:ext cx="4480065" cy="3276600"/>
          </a:xfrm>
          <a:prstGeom prst="rect">
            <a:avLst/>
          </a:prstGeom>
          <a:gradFill>
            <a:gsLst>
              <a:gs pos="10000">
                <a:schemeClr val="accent1"/>
              </a:gs>
              <a:gs pos="0">
                <a:schemeClr val="accent1"/>
              </a:gs>
              <a:gs pos="4200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rPr>
              <a:t>1138 Waterfront </a:t>
            </a:r>
            <a:r>
              <a:rPr lang="en-US" sz="1800" b="1" dirty="0" err="1">
                <a:solidFill>
                  <a:schemeClr val="bg1"/>
                </a:solidFill>
                <a:effectLst>
                  <a:outerShdw blurRad="38100" dist="38100" dir="2700000" algn="tl">
                    <a:srgbClr val="000000">
                      <a:alpha val="43137"/>
                    </a:srgbClr>
                  </a:outerShdw>
                </a:effectLst>
                <a:latin typeface="Century Gothic" panose="020B0502020202020204" pitchFamily="34" charset="0"/>
              </a:rPr>
              <a:t>Dr</a:t>
            </a:r>
            <a:endParaRPr lang="en-US" sz="1800" b="1" dirty="0">
              <a:solidFill>
                <a:schemeClr val="bg1"/>
              </a:solidFill>
              <a:effectLst>
                <a:outerShdw blurRad="38100" dist="38100" dir="2700000" algn="tl">
                  <a:srgbClr val="000000">
                    <a:alpha val="43137"/>
                  </a:srgbClr>
                </a:outerShdw>
              </a:effectLst>
              <a:latin typeface="Century Gothic" panose="020B0502020202020204" pitchFamily="34" charset="0"/>
            </a:endParaRPr>
          </a:p>
          <a:p>
            <a:pPr algn="ctr"/>
            <a:r>
              <a:rPr lang="en-US" sz="1588" dirty="0">
                <a:solidFill>
                  <a:schemeClr val="bg1"/>
                </a:solidFill>
                <a:effectLst>
                  <a:outerShdw blurRad="38100" dist="38100" dir="2700000" algn="tl">
                    <a:srgbClr val="000000">
                      <a:alpha val="43137"/>
                    </a:srgbClr>
                  </a:outerShdw>
                </a:effectLst>
                <a:latin typeface="Century Gothic" panose="020B0502020202020204" pitchFamily="34" charset="0"/>
              </a:rPr>
              <a:t>Hidden Lakes ~ Mt Pleasant ~ MLS# 16000069 ~ $765,000</a:t>
            </a:r>
          </a:p>
        </p:txBody>
      </p:sp>
      <p:sp>
        <p:nvSpPr>
          <p:cNvPr id="19" name="Rectangle 18"/>
          <p:cNvSpPr/>
          <p:nvPr/>
        </p:nvSpPr>
        <p:spPr>
          <a:xfrm>
            <a:off x="7070602" y="4577156"/>
            <a:ext cx="2703704" cy="907236"/>
          </a:xfrm>
          <a:prstGeom prst="rect">
            <a:avLst/>
          </a:prstGeom>
        </p:spPr>
        <p:txBody>
          <a:bodyPr wrap="square" anchor="ctr">
            <a:spAutoFit/>
          </a:bodyPr>
          <a:lstStyle/>
          <a:p>
            <a:pPr algn="ctr"/>
            <a:r>
              <a:rPr lang="en-US" sz="2118" dirty="0">
                <a:solidFill>
                  <a:schemeClr val="tx1">
                    <a:lumMod val="95000"/>
                    <a:lumOff val="5000"/>
                  </a:schemeClr>
                </a:solidFill>
                <a:latin typeface="Century Gothic" panose="020B0502020202020204" pitchFamily="34" charset="0"/>
              </a:rPr>
              <a:t>Mark Macpherson</a:t>
            </a:r>
          </a:p>
          <a:p>
            <a:pPr algn="ctr"/>
            <a:br>
              <a:rPr lang="en-US" sz="1059" dirty="0">
                <a:solidFill>
                  <a:schemeClr val="tx1">
                    <a:lumMod val="95000"/>
                    <a:lumOff val="5000"/>
                  </a:schemeClr>
                </a:solidFill>
                <a:latin typeface="Century Gothic" panose="020B0502020202020204" pitchFamily="34" charset="0"/>
              </a:rPr>
            </a:br>
            <a:r>
              <a:rPr lang="en-US" sz="1059" dirty="0">
                <a:solidFill>
                  <a:schemeClr val="tx1">
                    <a:lumMod val="95000"/>
                    <a:lumOff val="5000"/>
                  </a:schemeClr>
                </a:solidFill>
                <a:latin typeface="Century Gothic" panose="020B0502020202020204" pitchFamily="34" charset="0"/>
              </a:rPr>
              <a:t>mark@beachbreak-properties.com</a:t>
            </a:r>
          </a:p>
          <a:p>
            <a:pPr algn="ctr"/>
            <a:r>
              <a:rPr lang="en-US" sz="1059" dirty="0">
                <a:solidFill>
                  <a:schemeClr val="tx1">
                    <a:lumMod val="95000"/>
                    <a:lumOff val="5000"/>
                  </a:schemeClr>
                </a:solidFill>
                <a:latin typeface="Century Gothic" panose="020B0502020202020204" pitchFamily="34" charset="0"/>
              </a:rPr>
              <a:t>843.367.5640 Mobile</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1235" y="8135469"/>
            <a:ext cx="878365" cy="806824"/>
          </a:xfrm>
          <a:prstGeom prst="rect">
            <a:avLst/>
          </a:prstGeom>
          <a:effectLst>
            <a:outerShdw blurRad="63500" sx="102000" sy="102000" algn="ctr" rotWithShape="0">
              <a:prstClr val="black">
                <a:alpha val="70000"/>
              </a:prstClr>
            </a:outerShdw>
          </a:effectLst>
        </p:spPr>
      </p:pic>
      <p:sp>
        <p:nvSpPr>
          <p:cNvPr id="2" name="Rectangle 1"/>
          <p:cNvSpPr/>
          <p:nvPr/>
        </p:nvSpPr>
        <p:spPr>
          <a:xfrm>
            <a:off x="0" y="2666374"/>
            <a:ext cx="6858000" cy="707886"/>
          </a:xfrm>
          <a:prstGeom prst="rect">
            <a:avLst/>
          </a:prstGeom>
        </p:spPr>
        <p:txBody>
          <a:bodyPr wrap="square">
            <a:spAutoFit/>
          </a:bodyPr>
          <a:lstStyle/>
          <a:p>
            <a:pPr algn="ctr"/>
            <a:r>
              <a:rPr lang="en-US" sz="2400" b="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4108 Whiting Street</a:t>
            </a:r>
          </a:p>
          <a:p>
            <a:pPr algn="ctr"/>
            <a:r>
              <a:rPr lang="en-US" sz="1600"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rPr>
              <a:t>Hamlin Plantation ~ Mount Pleasant ~ MLS# 19011096 ~ $684,986</a:t>
            </a:r>
            <a:endParaRPr lang="en-US" sz="1800" b="1" i="1" dirty="0">
              <a:ln w="3175">
                <a:noFill/>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5" name="Rectangle 4"/>
          <p:cNvSpPr/>
          <p:nvPr/>
        </p:nvSpPr>
        <p:spPr>
          <a:xfrm>
            <a:off x="0" y="0"/>
            <a:ext cx="6858000" cy="446276"/>
          </a:xfrm>
          <a:prstGeom prst="rect">
            <a:avLst/>
          </a:prstGeom>
        </p:spPr>
        <p:txBody>
          <a:bodyPr wrap="square">
            <a:spAutoFit/>
          </a:bodyPr>
          <a:lstStyle/>
          <a:p>
            <a:pPr algn="ctr"/>
            <a:r>
              <a:rPr lang="en-US" sz="2300" b="1" i="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rPr>
              <a:t>Lowest Price/Sq. Ft SFD in Hamlin Plantation!</a:t>
            </a:r>
            <a:endParaRPr lang="en-US" sz="2000" b="1" i="1" dirty="0">
              <a:solidFill>
                <a:schemeClr val="bg1"/>
              </a:solidFill>
              <a:effectLst>
                <a:outerShdw blurRad="38100" dist="38100" dir="2700000" algn="tl">
                  <a:srgbClr val="000000">
                    <a:alpha val="43137"/>
                  </a:srgbClr>
                </a:outerShdw>
              </a:effectLst>
              <a:latin typeface="Century Gothic" panose="020B0502020202020204" pitchFamily="34" charset="0"/>
              <a:cs typeface="Arial" panose="020B0604020202020204"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39985" y="3545318"/>
            <a:ext cx="960120" cy="640080"/>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49604" y="3545318"/>
            <a:ext cx="958786" cy="640080"/>
          </a:xfrm>
          <a:prstGeom prst="rect">
            <a:avLst/>
          </a:prstGeom>
          <a:ln>
            <a:noFill/>
          </a:ln>
          <a:effectLst>
            <a:outerShdw blurRad="190500" algn="tl" rotWithShape="0">
              <a:srgbClr val="000000">
                <a:alpha val="70000"/>
              </a:srgbClr>
            </a:outerShdw>
          </a:effectLst>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95127" y="3545322"/>
            <a:ext cx="958788" cy="639192"/>
          </a:xfrm>
          <a:prstGeom prst="rect">
            <a:avLst/>
          </a:prstGeom>
          <a:ln>
            <a:noFill/>
          </a:ln>
          <a:effectLst>
            <a:outerShdw blurRad="190500" algn="tl" rotWithShape="0">
              <a:srgbClr val="000000">
                <a:alpha val="70000"/>
              </a:srgbClr>
            </a:outerShdw>
          </a:effectLst>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3788" y="3545099"/>
            <a:ext cx="958786" cy="640080"/>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03416" y="3545322"/>
            <a:ext cx="959452" cy="639634"/>
          </a:xfrm>
          <a:prstGeom prst="rect">
            <a:avLst/>
          </a:prstGeom>
          <a:ln>
            <a:noFill/>
          </a:ln>
          <a:effectLst>
            <a:outerShdw blurRad="190500" algn="tl" rotWithShape="0">
              <a:srgbClr val="000000">
                <a:alpha val="70000"/>
              </a:srgbClr>
            </a:outerShdw>
          </a:effectLst>
        </p:spPr>
      </p:pic>
      <p:pic>
        <p:nvPicPr>
          <p:cNvPr id="27" name="Picture 26"/>
          <p:cNvPicPr>
            <a:picLocks noChangeAspect="1"/>
          </p:cNvPicPr>
          <p:nvPr/>
        </p:nvPicPr>
        <p:blipFill>
          <a:blip r:embed="rId12">
            <a:biLevel thresh="75000"/>
            <a:extLst>
              <a:ext uri="{28A0092B-C50C-407E-A947-70E740481C1C}">
                <a14:useLocalDpi xmlns:a14="http://schemas.microsoft.com/office/drawing/2010/main" val="0"/>
              </a:ext>
            </a:extLst>
          </a:blip>
          <a:stretch>
            <a:fillRect/>
          </a:stretch>
        </p:blipFill>
        <p:spPr>
          <a:xfrm>
            <a:off x="1638300" y="7828236"/>
            <a:ext cx="3581400" cy="1309238"/>
          </a:xfrm>
          <a:prstGeom prst="rect">
            <a:avLst/>
          </a:prstGeom>
          <a:effectLst/>
        </p:spPr>
      </p:pic>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43788" y="577689"/>
            <a:ext cx="2920088" cy="1946725"/>
          </a:xfrm>
          <a:prstGeom prst="rect">
            <a:avLst/>
          </a:prstGeom>
          <a:ln>
            <a:noFill/>
          </a:ln>
          <a:effectLst>
            <a:outerShdw blurRad="190500" algn="tl" rotWithShape="0">
              <a:srgbClr val="000000">
                <a:alpha val="70000"/>
              </a:srgbClr>
            </a:outerShdw>
          </a:effectLst>
        </p:spPr>
      </p:pic>
      <p:pic>
        <p:nvPicPr>
          <p:cNvPr id="29" name="Picture 28">
            <a:extLst>
              <a:ext uri="{FF2B5EF4-FFF2-40B4-BE49-F238E27FC236}">
                <a16:creationId xmlns:a16="http://schemas.microsoft.com/office/drawing/2014/main" id="{CEB14B1A-ED42-4B03-8EF7-D2EC25D67D37}"/>
              </a:ext>
            </a:extLst>
          </p:cNvPr>
          <p:cNvPicPr>
            <a:picLocks noChangeAspect="1"/>
          </p:cNvPicPr>
          <p:nvPr/>
        </p:nvPicPr>
        <p:blipFill rotWithShape="1">
          <a:blip r:embed="rId14">
            <a:extLst>
              <a:ext uri="{28A0092B-C50C-407E-A947-70E740481C1C}">
                <a14:useLocalDpi xmlns:a14="http://schemas.microsoft.com/office/drawing/2010/main" val="0"/>
              </a:ext>
            </a:extLst>
          </a:blip>
          <a:srcRect t="5485" b="5530"/>
          <a:stretch>
            <a:fillRect/>
          </a:stretch>
        </p:blipFill>
        <p:spPr>
          <a:xfrm>
            <a:off x="3683170" y="578243"/>
            <a:ext cx="2916936" cy="1944624"/>
          </a:xfrm>
          <a:prstGeom prst="rect">
            <a:avLst/>
          </a:prstGeom>
          <a:ln>
            <a:noFill/>
          </a:ln>
          <a:effectLst>
            <a:outerShdw blurRad="190500" algn="tl" rotWithShape="0">
              <a:srgbClr val="000000">
                <a:alpha val="70000"/>
              </a:srgbClr>
            </a:outerShdw>
          </a:effectLst>
        </p:spPr>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603684" y="7057238"/>
            <a:ext cx="960121" cy="640080"/>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423068" y="7057238"/>
            <a:ext cx="960789" cy="640080"/>
          </a:xfrm>
          <a:prstGeom prst="rect">
            <a:avLst/>
          </a:prstGeom>
          <a:ln>
            <a:noFill/>
          </a:ln>
          <a:effectLst>
            <a:outerShdw blurRad="190500" algn="tl" rotWithShape="0">
              <a:srgbClr val="000000">
                <a:alpha val="70000"/>
              </a:srgbClr>
            </a:outerShdw>
          </a:effectLst>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13376" y="7057238"/>
            <a:ext cx="960789" cy="640080"/>
          </a:xfrm>
          <a:prstGeom prst="rect">
            <a:avLst/>
          </a:prstGeom>
          <a:ln>
            <a:noFill/>
          </a:ln>
          <a:effectLst>
            <a:outerShdw blurRad="190500" algn="tl" rotWithShape="0">
              <a:srgbClr val="000000">
                <a:alpha val="70000"/>
              </a:srgbClr>
            </a:outerShdw>
          </a:effectLst>
        </p:spPr>
      </p:pic>
      <p:pic>
        <p:nvPicPr>
          <p:cNvPr id="28" name="Picture 2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43788" y="7057238"/>
            <a:ext cx="960120" cy="640080"/>
          </a:xfrm>
          <a:prstGeom prst="rect">
            <a:avLst/>
          </a:prstGeom>
          <a:ln>
            <a:noFill/>
          </a:ln>
          <a:effectLst>
            <a:outerShdw blurRad="190500" algn="tl" rotWithShape="0">
              <a:srgbClr val="000000">
                <a:alpha val="70000"/>
              </a:srgbClr>
            </a:outerShdw>
          </a:effectLst>
        </p:spPr>
      </p:pic>
      <p:pic>
        <p:nvPicPr>
          <p:cNvPr id="35" name="Picture 3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333427" y="7057238"/>
            <a:ext cx="960122" cy="640080"/>
          </a:xfrm>
          <a:prstGeom prst="rect">
            <a:avLst/>
          </a:prstGeom>
          <a:ln>
            <a:noFill/>
          </a:ln>
          <a:effectLst>
            <a:outerShdw blurRad="190500" algn="tl" rotWithShape="0">
              <a:srgbClr val="000000">
                <a:alpha val="70000"/>
              </a:srgbClr>
            </a:outerShdw>
          </a:effectLst>
        </p:spPr>
      </p:pic>
      <p:pic>
        <p:nvPicPr>
          <p:cNvPr id="31" name="Picture 30">
            <a:extLst>
              <a:ext uri="{FF2B5EF4-FFF2-40B4-BE49-F238E27FC236}">
                <a16:creationId xmlns:a16="http://schemas.microsoft.com/office/drawing/2014/main" id="{26D52C20-C98D-4A06-997A-2463E18221F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693325" y="7057238"/>
            <a:ext cx="853440" cy="640080"/>
          </a:xfrm>
          <a:prstGeom prst="rect">
            <a:avLst/>
          </a:prstGeom>
        </p:spPr>
      </p:pic>
    </p:spTree>
    <p:extLst>
      <p:ext uri="{BB962C8B-B14F-4D97-AF65-F5344CB8AC3E}">
        <p14:creationId xmlns:p14="http://schemas.microsoft.com/office/powerpoint/2010/main" val="3875887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203</Words>
  <Application>Microsoft Office PowerPoint</Application>
  <PresentationFormat>On-screen Show (4:3)</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Pond-Front In Hamlin!</dc:title>
  <dc:creator>CVH360</dc:creator>
  <cp:lastModifiedBy>A. Thomas Price</cp:lastModifiedBy>
  <cp:revision>49</cp:revision>
  <dcterms:created xsi:type="dcterms:W3CDTF">2006-08-16T00:00:00Z</dcterms:created>
  <dcterms:modified xsi:type="dcterms:W3CDTF">2019-06-21T11:46:33Z</dcterms:modified>
</cp:coreProperties>
</file>