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ECFCC"/>
    <a:srgbClr val="B6B7B5"/>
    <a:srgbClr val="2750A9"/>
    <a:srgbClr val="224692"/>
    <a:srgbClr val="1D2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0" autoAdjust="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2309" y="67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381000" y="1244600"/>
            <a:ext cx="7010400" cy="2730500"/>
          </a:xfrm>
          <a:prstGeom prst="rect">
            <a:avLst/>
          </a:prstGeom>
          <a:ln>
            <a:noFill/>
          </a:ln>
        </p:spPr>
      </p:sp>
      <p:sp>
        <p:nvSpPr>
          <p:cNvPr id="23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5670550" y="40195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Drag picture</a:t>
            </a:r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5670550" y="52768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Drag picture</a:t>
            </a:r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3903132" y="52768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Drag picture</a:t>
            </a:r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3903132" y="40195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Drag picture</a:t>
            </a:r>
          </a:p>
        </p:txBody>
      </p:sp>
      <p:sp>
        <p:nvSpPr>
          <p:cNvPr id="27" name="Picture Placeholder 22"/>
          <p:cNvSpPr>
            <a:spLocks noGrp="1"/>
          </p:cNvSpPr>
          <p:nvPr>
            <p:ph type="pic" sz="quarter" idx="20"/>
          </p:nvPr>
        </p:nvSpPr>
        <p:spPr>
          <a:xfrm>
            <a:off x="381000" y="4019550"/>
            <a:ext cx="3476413" cy="2463800"/>
          </a:xfrm>
          <a:prstGeom prst="rect">
            <a:avLst/>
          </a:prstGeom>
        </p:spPr>
        <p:txBody>
          <a:bodyPr vert="horz"/>
          <a:lstStyle>
            <a:lvl1pPr>
              <a:defRPr sz="2000"/>
            </a:lvl1pPr>
          </a:lstStyle>
          <a:p>
            <a:r>
              <a:rPr lang="en-US" dirty="0"/>
              <a:t>Drag picture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1" hasCustomPrompt="1"/>
          </p:nvPr>
        </p:nvSpPr>
        <p:spPr>
          <a:xfrm>
            <a:off x="4597400" y="279400"/>
            <a:ext cx="2794000" cy="5334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94603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33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g"/><Relationship Id="rId7" Type="http://schemas.openxmlformats.org/officeDocument/2006/relationships/hyperlink" Target="mailto:gcook@anchorpropertiesofsc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1140" y="8137238"/>
            <a:ext cx="4392417" cy="16466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tretch>
            <a:fillRect/>
          </a:stretch>
        </p:blipFill>
        <p:spPr>
          <a:xfrm>
            <a:off x="5656297" y="3794400"/>
            <a:ext cx="1720850" cy="1146785"/>
          </a:xfr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tretch>
            <a:fillRect/>
          </a:stretch>
        </p:blipFill>
        <p:spPr>
          <a:xfrm>
            <a:off x="5670550" y="5048688"/>
            <a:ext cx="1720850" cy="1146785"/>
          </a:xfr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8"/>
          </p:nvPr>
        </p:nvPicPr>
        <p:blipFill>
          <a:blip r:embed="rId4"/>
          <a:stretch>
            <a:fillRect/>
          </a:stretch>
        </p:blipFill>
        <p:spPr>
          <a:xfrm>
            <a:off x="3903132" y="5052991"/>
            <a:ext cx="1720850" cy="1146785"/>
          </a:xfr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19"/>
          </p:nvPr>
        </p:nvPicPr>
        <p:blipFill>
          <a:blip r:embed="rId5"/>
          <a:stretch>
            <a:fillRect/>
          </a:stretch>
        </p:blipFill>
        <p:spPr>
          <a:xfrm>
            <a:off x="3903132" y="3794401"/>
            <a:ext cx="1720850" cy="1146785"/>
          </a:xfr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20"/>
          </p:nvPr>
        </p:nvPicPr>
        <p:blipFill>
          <a:blip r:embed="rId6"/>
          <a:stretch>
            <a:fillRect/>
          </a:stretch>
        </p:blipFill>
        <p:spPr>
          <a:xfrm>
            <a:off x="371140" y="3794176"/>
            <a:ext cx="3476413" cy="2435458"/>
          </a:xfr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4990108" y="8137238"/>
            <a:ext cx="2411152" cy="164660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Greg Cook</a:t>
            </a:r>
          </a:p>
          <a:p>
            <a:pPr algn="ctr"/>
            <a:r>
              <a:rPr lang="en-US" sz="1600" dirty="0"/>
              <a:t>Anchor One Realty, LLC</a:t>
            </a:r>
          </a:p>
          <a:p>
            <a:pPr algn="ctr"/>
            <a:r>
              <a:rPr lang="en-US" sz="1400" dirty="0"/>
              <a:t> </a:t>
            </a:r>
            <a:r>
              <a:rPr lang="en-US" sz="1600" dirty="0"/>
              <a:t>843-343-3030</a:t>
            </a:r>
          </a:p>
          <a:p>
            <a:pPr algn="ctr"/>
            <a:r>
              <a:rPr lang="en-US" sz="1200" dirty="0">
                <a:hlinkClick r:id="rId7"/>
              </a:rPr>
              <a:t>gcook@anchorpropertiesofsc.com</a:t>
            </a:r>
            <a:r>
              <a:rPr lang="en-US" sz="1050" dirty="0"/>
              <a:t>	</a:t>
            </a:r>
          </a:p>
          <a:p>
            <a:pPr algn="ctr"/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421628" y="8137238"/>
            <a:ext cx="9797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200" dirty="0"/>
              <a:t>Bedrooms:</a:t>
            </a:r>
          </a:p>
          <a:p>
            <a:r>
              <a:rPr lang="en-US" sz="1200" dirty="0"/>
              <a:t>Bathrooms:</a:t>
            </a:r>
          </a:p>
          <a:p>
            <a:r>
              <a:rPr lang="en-US" sz="1200" dirty="0"/>
              <a:t>Fireplace:</a:t>
            </a:r>
          </a:p>
          <a:p>
            <a:r>
              <a:rPr lang="en-US" sz="1200" dirty="0"/>
              <a:t>Garage:</a:t>
            </a:r>
          </a:p>
          <a:p>
            <a:r>
              <a:rPr lang="en-US" sz="1200" dirty="0"/>
              <a:t>Home </a:t>
            </a:r>
            <a:r>
              <a:rPr lang="en-US" sz="1200" dirty="0" err="1"/>
              <a:t>Sq</a:t>
            </a:r>
            <a:r>
              <a:rPr lang="en-US" sz="1200" dirty="0"/>
              <a:t> Ft:</a:t>
            </a:r>
          </a:p>
          <a:p>
            <a:r>
              <a:rPr lang="en-US" sz="1200" dirty="0"/>
              <a:t>HOA: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1061" y="8137238"/>
            <a:ext cx="1278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200" dirty="0"/>
              <a:t>4</a:t>
            </a:r>
          </a:p>
          <a:p>
            <a:r>
              <a:rPr lang="en-US" sz="1200" dirty="0"/>
              <a:t>2.5</a:t>
            </a:r>
          </a:p>
          <a:p>
            <a:r>
              <a:rPr lang="en-US" sz="1200" dirty="0"/>
              <a:t>YES</a:t>
            </a:r>
          </a:p>
          <a:p>
            <a:r>
              <a:rPr lang="en-US" sz="1200" dirty="0"/>
              <a:t>2-Car Attached</a:t>
            </a:r>
          </a:p>
          <a:p>
            <a:r>
              <a:rPr lang="en-US" sz="1200" dirty="0"/>
              <a:t>2522</a:t>
            </a:r>
          </a:p>
          <a:p>
            <a:r>
              <a:rPr lang="en-US" sz="1200" dirty="0"/>
              <a:t>None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53268" y="8117058"/>
            <a:ext cx="16124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200" dirty="0"/>
              <a:t>Year Built:</a:t>
            </a:r>
          </a:p>
          <a:p>
            <a:r>
              <a:rPr lang="en-US" sz="1200" dirty="0"/>
              <a:t>New Central Air :</a:t>
            </a:r>
          </a:p>
          <a:p>
            <a:r>
              <a:rPr lang="en-US" sz="1200" dirty="0"/>
              <a:t>New Heat:</a:t>
            </a:r>
          </a:p>
          <a:p>
            <a:r>
              <a:rPr lang="en-US" sz="1200" dirty="0"/>
              <a:t>New Wood Floors:</a:t>
            </a:r>
          </a:p>
          <a:p>
            <a:r>
              <a:rPr lang="en-US" sz="1200" dirty="0"/>
              <a:t>New Tile:</a:t>
            </a:r>
          </a:p>
          <a:p>
            <a:r>
              <a:rPr lang="en-US" sz="1200" dirty="0"/>
              <a:t>New Carpet: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21412" y="8137238"/>
            <a:ext cx="12851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200" dirty="0"/>
              <a:t> 2004</a:t>
            </a:r>
          </a:p>
          <a:p>
            <a:r>
              <a:rPr lang="en-US" sz="1200" dirty="0"/>
              <a:t> 2016</a:t>
            </a:r>
          </a:p>
          <a:p>
            <a:r>
              <a:rPr lang="en-US" sz="1200" dirty="0"/>
              <a:t> 2016</a:t>
            </a:r>
          </a:p>
          <a:p>
            <a:r>
              <a:rPr lang="en-US" sz="1200" dirty="0"/>
              <a:t> 2016</a:t>
            </a:r>
          </a:p>
          <a:p>
            <a:r>
              <a:rPr lang="en-US" sz="1200" dirty="0"/>
              <a:t> 2016</a:t>
            </a:r>
          </a:p>
          <a:p>
            <a:r>
              <a:rPr lang="en-US" sz="1200" dirty="0"/>
              <a:t> 2016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1140" y="6375540"/>
            <a:ext cx="7030120" cy="160043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>
                <a:latin typeface="Calibri" panose="020F0502020204030204" pitchFamily="34" charset="0"/>
              </a:rPr>
              <a:t>This true 4-Bedroom, 2.5 Bath home w/ Loft &amp; 2-Car Garage has just undergone a very nice renovation! NEW HVAC units (inside &amp; out); professionally-painted interior (walls, ceilings, doors &amp; trim); NEW premium 16” tile floors in Kitchen, Bathrooms, &amp; Laundry; NEW premium wood floors in Living Room, Dining Room &amp; Foyer; NEW frieze carpet in Bedrooms, Halls &amp; Den; NEW brushed nickel ceiling fans &amp; lights, NEW brushed nickel hardware &amp; 2” blinds throughout. Enormous Master </a:t>
            </a:r>
            <a:r>
              <a:rPr lang="en-US" sz="1400" i="1" dirty="0" err="1">
                <a:latin typeface="Calibri" panose="020F0502020204030204" pitchFamily="34" charset="0"/>
              </a:rPr>
              <a:t>En</a:t>
            </a:r>
            <a:r>
              <a:rPr lang="en-US" sz="1400" i="1" dirty="0">
                <a:latin typeface="Calibri" panose="020F0502020204030204" pitchFamily="34" charset="0"/>
              </a:rPr>
              <a:t> Suite offers tray ceilings, large vanity, NEW commode, oval soaker tub &amp; separate walk-in shower. Laundry room is complete with full-size utility sink.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000" y="245327"/>
            <a:ext cx="7010400" cy="523220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Calligraphy" panose="03010101010101010101" pitchFamily="66" charset="0"/>
              </a:rPr>
              <a:t>410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Calligraphy" panose="03010101010101010101" pitchFamily="66" charset="0"/>
              </a:rPr>
              <a:t>Dellwater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Calligraphy" panose="03010101010101010101" pitchFamily="66" charset="0"/>
              </a:rPr>
              <a:t> Way ~ Spartanburg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8"/>
          <a:stretch>
            <a:fillRect/>
          </a:stretch>
        </p:blipFill>
        <p:spPr>
          <a:xfrm>
            <a:off x="371140" y="815547"/>
            <a:ext cx="7030120" cy="2855626"/>
          </a:xfrm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3" name="TextBox 22"/>
          <p:cNvSpPr txBox="1"/>
          <p:nvPr/>
        </p:nvSpPr>
        <p:spPr>
          <a:xfrm>
            <a:off x="1088277" y="3248195"/>
            <a:ext cx="14812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/>
                <a:cs typeface="Arial"/>
              </a:rPr>
              <a:t>$159,900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61483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196</Words>
  <Application>Microsoft Office PowerPoint</Application>
  <PresentationFormat>Custom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Lucida Calligraphy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Ilenstine</dc:creator>
  <cp:lastModifiedBy>Brooke Allen</cp:lastModifiedBy>
  <cp:revision>49</cp:revision>
  <dcterms:created xsi:type="dcterms:W3CDTF">2015-08-25T19:24:55Z</dcterms:created>
  <dcterms:modified xsi:type="dcterms:W3CDTF">2016-06-17T16:17:59Z</dcterms:modified>
</cp:coreProperties>
</file>