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716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b="916"/>
          <a:stretch/>
        </p:blipFill>
        <p:spPr bwMode="auto">
          <a:xfrm>
            <a:off x="0" y="0"/>
            <a:ext cx="6592822" cy="4348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Nexton in Low $400s!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GORGEOUS meticulously maintained home with wonderful curb appeal! Upon entering the home you are greeted with handsome luxury vinyl plank floors, an open floor-plan, and an abundance of natural light. To the right is the dining/flex room that leads to a butler's pantry that acts as a drop zone and coffee bar. Continuing in is the chef-inspired gourmet kitchen-A MUST SEE! The kitchen features a HUGE island with seating for four and stunning pendant lights, granite countertops, stainless steel appliances, beautiful light cream cabinets, tiled backsplash, walk-in pantry, and eat-in area. Next is the fantastic family room that has a wall of windows and is large enough for an oversized sectional couch. The spacious primary bedroom is on the second floor has a relaxing spa-like ensuite bath featuring an upgraded LUXURY frameless glass shower with an amazing rainfall shower head, and walk-in closet. There are 2 additional nicely sized bedrooms that share a bath on the second floor and a very large loft that is perfect as a second living space, playroom, exercise area, office or media room! The awesome fenced backyard has a patio and </a:t>
            </a:r>
            <a:r>
              <a:rPr lang="en-US" sz="12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and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lots of green area for play, BBQing, or entertaining. The home is walking distance to the resort style community pool. North Creek Village in Nexton is a wonderfully landscaped community with a park, club house, and community pool! The neighborhood is close to local shopping and grocery stores and is a short drive to downtown Charleston with 5-star restaurants, world class shopping and iconic history as well as a short drive to the beaches, the airport, Boeing and Daniel Island.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1114425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0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3343275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6686550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2228850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4457700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5572125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7800975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F5CB56-A729-5F05-DFA3-83734634DFF1}"/>
              </a:ext>
            </a:extLst>
          </p:cNvPr>
          <p:cNvSpPr txBox="1">
            <a:spLocks/>
          </p:cNvSpPr>
          <p:nvPr/>
        </p:nvSpPr>
        <p:spPr>
          <a:xfrm>
            <a:off x="12546" y="4338425"/>
            <a:ext cx="6592823" cy="910797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410 Snowy Plover Lane</a:t>
            </a:r>
            <a:br>
              <a:rPr lang="en-US" sz="1800" b="1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Nexton </a:t>
            </a:r>
            <a:r>
              <a:rPr lang="en-US" sz="1500" b="1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Summerville, SC 29486</a:t>
            </a:r>
            <a:br>
              <a:rPr lang="en-US" sz="1500" b="1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23021449 </a:t>
            </a:r>
            <a:r>
              <a:rPr lang="en-US" sz="1500" b="1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$425,000</a:t>
            </a:r>
            <a:endParaRPr lang="en-US" sz="1500" b="1" dirty="0">
              <a:ln w="3175">
                <a:noFill/>
              </a:ln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369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90</cp:revision>
  <dcterms:created xsi:type="dcterms:W3CDTF">2006-08-16T00:00:00Z</dcterms:created>
  <dcterms:modified xsi:type="dcterms:W3CDTF">2023-10-11T17:43:47Z</dcterms:modified>
</cp:coreProperties>
</file>