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716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" b="1064"/>
          <a:stretch/>
        </p:blipFill>
        <p:spPr bwMode="auto">
          <a:xfrm>
            <a:off x="0" y="0"/>
            <a:ext cx="6592822" cy="43384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Nexton in Low $400s!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GORGEOUS meticulously maintained home with wonderful curb appeal! Upon entering the home you are greeted with handsome luxury vinyl plank floors, an open floor-plan, and an abundance of natural light. To the right is the dining/flex room that leads to a butler's pantry that acts as a drop zone and coffee bar. Continuing in is the chef-inspired gourmet kitchen-A MUST SEE! The kitchen features a HUGE island with seating for four and stunning pendant lights, granite countertops, stainless steel appliances, beautiful light cream cabinets, tiled backsplash, walk-in pantry, and eat-in area. Next is the fantastic family room that has a wall of windows and is large enough for an oversized sectional couch. The spacious primary bedroom is on the second floor has a relaxing spa-like ensuite bath featuring an upgraded LUXURY frameless glass shower with an amazing rainfall shower head, and walk-in closet. There are 2 additional nicely sized bedrooms that share a bath on the second floor and a very large loft that is perfect as a second living space, playroom, exercise area, office or media room! The awesome fenced backyard has a patio and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and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lots of green area for play, BBQing, or entertaining. The home is walking distance to the resort style community pool. North Creek Village in Nexton is a wonderfully landscaped community with a park, club house, and community pool! The neighborhood is close to local shopping and grocery stores and is a short drive to downtown Charleston with 5-star restaurants, world class shopping and iconic history as well as a short drive to the beaches, the airport, Boeing and Daniel Island.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2228964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3343446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6686892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1114482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4457928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557241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7801376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B5DC0B-1849-5E0C-0CD2-56815B18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410 Snowy Plover Lane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Nexton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Summerville, SC 29486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23021449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$425,000</a:t>
            </a: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369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410 Snowy Plover Lane Nexton · Summerville, SC 29486 MLS# 23021449 · $425,000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91</cp:revision>
  <dcterms:created xsi:type="dcterms:W3CDTF">2006-08-16T00:00:00Z</dcterms:created>
  <dcterms:modified xsi:type="dcterms:W3CDTF">2023-10-11T17:44:00Z</dcterms:modified>
</cp:coreProperties>
</file>