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8229600" cy="10058400"/>
  <p:notesSz cx="6858000" cy="9144000"/>
  <p:defaultTextStyle>
    <a:defPPr>
      <a:defRPr lang="en-US"/>
    </a:defPPr>
    <a:lvl1pPr marL="0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 userDrawn="1">
          <p15:clr>
            <a:srgbClr val="A4A3A4"/>
          </p15:clr>
        </p15:guide>
        <p15:guide id="2" pos="259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1716" y="41"/>
      </p:cViewPr>
      <p:guideLst>
        <p:guide orient="horz" pos="3168"/>
        <p:guide pos="259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7220" y="3124626"/>
            <a:ext cx="6995160" cy="215603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4440" y="5699760"/>
            <a:ext cx="576072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66460" y="402804"/>
            <a:ext cx="1851660" cy="858223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1480" y="402804"/>
            <a:ext cx="5417820" cy="858223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082" y="6463454"/>
            <a:ext cx="6995160" cy="1997710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082" y="4263180"/>
            <a:ext cx="6995160" cy="2200274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1480" y="2346963"/>
            <a:ext cx="363474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83380" y="2346963"/>
            <a:ext cx="363474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480" y="2251499"/>
            <a:ext cx="3636169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1480" y="3189817"/>
            <a:ext cx="3636169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80523" y="2251499"/>
            <a:ext cx="3637597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80523" y="3189817"/>
            <a:ext cx="3637597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1" y="400474"/>
            <a:ext cx="2707482" cy="170434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7545" y="400474"/>
            <a:ext cx="4600576" cy="8584566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1481" y="2104814"/>
            <a:ext cx="2707482" cy="6880226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3059" y="7040881"/>
            <a:ext cx="4937760" cy="83121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13059" y="898736"/>
            <a:ext cx="4937760" cy="6035040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13059" y="7872097"/>
            <a:ext cx="4937760" cy="1180464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1480" y="402802"/>
            <a:ext cx="7406640" cy="16764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480" y="2346963"/>
            <a:ext cx="7406640" cy="6638079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11480" y="9322648"/>
            <a:ext cx="192024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11780" y="9322648"/>
            <a:ext cx="260604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97880" y="9322648"/>
            <a:ext cx="192024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18824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59" indent="-382059" algn="l" defTabSz="1018824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defTabSz="1018824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531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943" indent="-254706" algn="l" defTabSz="1018824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5" indent="-254706" algn="l" defTabSz="1018824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767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../media/image10.jpeg"/><Relationship Id="rId3" Type="http://schemas.openxmlformats.org/officeDocument/2006/relationships/image" Target="../media/image2.jpeg"/><Relationship Id="rId7" Type="http://schemas.openxmlformats.org/officeDocument/2006/relationships/image" Target="../media/image4.jpg"/><Relationship Id="rId12" Type="http://schemas.openxmlformats.org/officeDocument/2006/relationships/image" Target="../media/image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agentownedrealty.com/" TargetMode="External"/><Relationship Id="rId11" Type="http://schemas.openxmlformats.org/officeDocument/2006/relationships/image" Target="../media/image8.jpeg"/><Relationship Id="rId5" Type="http://schemas.openxmlformats.org/officeDocument/2006/relationships/hyperlink" Target="mailto:jill@agentowned.com" TargetMode="External"/><Relationship Id="rId10" Type="http://schemas.openxmlformats.org/officeDocument/2006/relationships/image" Target="../media/image7.jpeg"/><Relationship Id="rId4" Type="http://schemas.openxmlformats.org/officeDocument/2006/relationships/image" Target="../media/image3.jpeg"/><Relationship Id="rId9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3" b="803"/>
          <a:stretch/>
        </p:blipFill>
        <p:spPr bwMode="auto">
          <a:xfrm>
            <a:off x="0" y="0"/>
            <a:ext cx="6592822" cy="434162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0" y="0"/>
            <a:ext cx="65928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i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abriola" panose="04040605051002020D02" pitchFamily="82" charset="0"/>
              </a:rPr>
              <a:t>Nexton in Low $400s!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46" y="4338425"/>
            <a:ext cx="6592823" cy="910797"/>
          </a:xfrm>
        </p:spPr>
        <p:txBody>
          <a:bodyPr anchor="ctr">
            <a:noAutofit/>
          </a:bodyPr>
          <a:lstStyle/>
          <a:p>
            <a:r>
              <a:rPr lang="en-US" sz="2000" b="1" dirty="0">
                <a:ln w="3175">
                  <a:noFill/>
                </a:ln>
                <a:latin typeface="Georgia" panose="02040502050405020303" pitchFamily="18" charset="0"/>
                <a:cs typeface="Microsoft Sans Serif" panose="020B0604020202020204" pitchFamily="34" charset="0"/>
              </a:rPr>
              <a:t>410 Snowy Plover Lane</a:t>
            </a:r>
            <a:br>
              <a:rPr lang="en-US" sz="1800" b="1" dirty="0">
                <a:ln w="3175">
                  <a:noFill/>
                </a:ln>
                <a:latin typeface="Georgia" panose="02040502050405020303" pitchFamily="18" charset="0"/>
                <a:cs typeface="Microsoft Sans Serif" panose="020B0604020202020204" pitchFamily="34" charset="0"/>
              </a:rPr>
            </a:br>
            <a:r>
              <a:rPr lang="en-US" sz="1500" b="1" dirty="0">
                <a:ln w="3175">
                  <a:noFill/>
                </a:ln>
                <a:latin typeface="Georgia" panose="02040502050405020303" pitchFamily="18" charset="0"/>
                <a:cs typeface="Microsoft Sans Serif" panose="020B0604020202020204" pitchFamily="34" charset="0"/>
              </a:rPr>
              <a:t>Nexton </a:t>
            </a:r>
            <a:r>
              <a:rPr lang="en-US" sz="1500" b="1" dirty="0">
                <a:ln w="3175">
                  <a:noFill/>
                </a:ln>
                <a:latin typeface="Trebuchet MS" panose="020B0603020202020204" pitchFamily="34" charset="0"/>
                <a:cs typeface="Microsoft Sans Serif" panose="020B0604020202020204" pitchFamily="34" charset="0"/>
              </a:rPr>
              <a:t>· </a:t>
            </a:r>
            <a:r>
              <a:rPr lang="en-US" sz="1500" b="1" dirty="0">
                <a:ln w="3175">
                  <a:noFill/>
                </a:ln>
                <a:latin typeface="Georgia" panose="02040502050405020303" pitchFamily="18" charset="0"/>
                <a:cs typeface="Microsoft Sans Serif" panose="020B0604020202020204" pitchFamily="34" charset="0"/>
              </a:rPr>
              <a:t>Summerville, SC 29486</a:t>
            </a:r>
            <a:br>
              <a:rPr lang="en-US" sz="1500" b="1" dirty="0">
                <a:ln w="3175">
                  <a:noFill/>
                </a:ln>
                <a:latin typeface="Georgia" panose="02040502050405020303" pitchFamily="18" charset="0"/>
                <a:cs typeface="Microsoft Sans Serif" panose="020B0604020202020204" pitchFamily="34" charset="0"/>
              </a:rPr>
            </a:br>
            <a:r>
              <a:rPr lang="en-US" sz="1500" b="1" dirty="0">
                <a:ln w="3175">
                  <a:noFill/>
                </a:ln>
                <a:latin typeface="Georgia" panose="02040502050405020303" pitchFamily="18" charset="0"/>
                <a:cs typeface="Microsoft Sans Serif" panose="020B0604020202020204" pitchFamily="34" charset="0"/>
              </a:rPr>
              <a:t>MLS# 23021449 </a:t>
            </a:r>
            <a:r>
              <a:rPr lang="en-US" sz="1500" b="1" dirty="0">
                <a:ln w="3175">
                  <a:noFill/>
                </a:ln>
                <a:latin typeface="Trebuchet MS" panose="020B0603020202020204" pitchFamily="34" charset="0"/>
                <a:cs typeface="Microsoft Sans Serif" panose="020B0604020202020204" pitchFamily="34" charset="0"/>
              </a:rPr>
              <a:t>· </a:t>
            </a:r>
            <a:r>
              <a:rPr lang="en-US" sz="1500" b="1" dirty="0">
                <a:ln w="3175">
                  <a:noFill/>
                </a:ln>
                <a:latin typeface="Georgia" panose="02040502050405020303" pitchFamily="18" charset="0"/>
                <a:cs typeface="Microsoft Sans Serif" panose="020B0604020202020204" pitchFamily="34" charset="0"/>
              </a:rPr>
              <a:t>$425,000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249223"/>
            <a:ext cx="6592822" cy="3519960"/>
          </a:xfrm>
        </p:spPr>
        <p:txBody>
          <a:bodyPr anchor="ctr">
            <a:noAutofit/>
          </a:bodyPr>
          <a:lstStyle/>
          <a:p>
            <a:r>
              <a:rPr lang="en-US" sz="1200" dirty="0">
                <a:solidFill>
                  <a:schemeClr val="tx1"/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GORGEOUS meticulously maintained home with wonderful curb appeal! Upon entering the home you are greeted with handsome luxury vinyl plank floors, an open floor-plan, and an abundance of natural light. To the right is the dining/flex room that leads to a butler's pantry that acts as a drop zone and coffee bar. Continuing in is the chef-inspired gourmet kitchen-A MUST SEE! The kitchen features a HUGE island with seating for four and stunning pendant lights, granite countertops, stainless steel appliances, beautiful light cream cabinets, tiled backsplash, walk-in pantry, and eat-in area. Next is the fantastic family room that has a wall of windows and is large enough for an oversized sectional couch. The spacious primary bedroom is on the second floor has a relaxing spa-like ensuite bath featuring an upgraded LUXURY frameless glass shower with an amazing rainfall shower head, and walk-in closet. There are 2 additional nicely sized bedrooms that share a bath on the second floor and a very large loft that is perfect as a second living space, playroom, exercise area, office or media room! The awesome fenced backyard has a patio and </a:t>
            </a:r>
            <a:r>
              <a:rPr lang="en-US" sz="1200" dirty="0" err="1">
                <a:solidFill>
                  <a:schemeClr val="tx1"/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and</a:t>
            </a:r>
            <a:r>
              <a:rPr lang="en-US" sz="1200" dirty="0">
                <a:solidFill>
                  <a:schemeClr val="tx1"/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 lots of green area for play, BBQing, or entertaining. The home is walking distance to the resort style community pool. North Creek Village in Nexton is a wonderfully landscaped community with a park, club house, and community pool! The neighborhood is close to local shopping and grocery stores and is a short drive to downtown Charleston with 5-star restaurants, world class shopping and iconic history as well as a short drive to the beaches, the airport, Boeing and Daniel Island.</a:t>
            </a:r>
          </a:p>
        </p:txBody>
      </p:sp>
      <p:pic>
        <p:nvPicPr>
          <p:cNvPr id="17" name="Picture 5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766560" y="1114065"/>
            <a:ext cx="1463040" cy="978408"/>
          </a:xfrm>
          <a:prstGeom prst="rect">
            <a:avLst/>
          </a:prstGeom>
          <a:ln w="317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9" name="Picture 5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766560" y="2228130"/>
            <a:ext cx="1463040" cy="978408"/>
          </a:xfrm>
          <a:prstGeom prst="rect">
            <a:avLst/>
          </a:prstGeom>
          <a:ln w="317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5304790" y="8915401"/>
            <a:ext cx="254381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Georgia" panose="02040502050405020303" pitchFamily="18" charset="0"/>
                <a:cs typeface="Microsoft Sans Serif" panose="020B0604020202020204" pitchFamily="34" charset="0"/>
              </a:rPr>
              <a:t>Jill </a:t>
            </a:r>
            <a:r>
              <a:rPr lang="en-US" sz="1600" b="1" dirty="0" err="1">
                <a:latin typeface="Georgia" panose="02040502050405020303" pitchFamily="18" charset="0"/>
                <a:cs typeface="Microsoft Sans Serif" panose="020B0604020202020204" pitchFamily="34" charset="0"/>
              </a:rPr>
              <a:t>Marcacci</a:t>
            </a:r>
            <a:endParaRPr lang="en-US" sz="1600" b="1" dirty="0">
              <a:latin typeface="Georgia" panose="02040502050405020303" pitchFamily="18" charset="0"/>
              <a:cs typeface="Microsoft Sans Serif" panose="020B0604020202020204" pitchFamily="34" charset="0"/>
            </a:endParaRPr>
          </a:p>
          <a:p>
            <a:pPr algn="ctr"/>
            <a:r>
              <a:rPr lang="en-US" sz="1400" dirty="0">
                <a:latin typeface="Georgia" panose="02040502050405020303" pitchFamily="18" charset="0"/>
              </a:rPr>
              <a:t>843-297-5590</a:t>
            </a:r>
            <a:br>
              <a:rPr lang="en-US" sz="1400" dirty="0">
                <a:latin typeface="Georgia" panose="02040502050405020303" pitchFamily="18" charset="0"/>
                <a:cs typeface="Microsoft Sans Serif" panose="020B0604020202020204" pitchFamily="34" charset="0"/>
              </a:rPr>
            </a:br>
            <a:r>
              <a:rPr lang="en-US" sz="1400" dirty="0">
                <a:latin typeface="Georgia" panose="02040502050405020303" pitchFamily="18" charset="0"/>
                <a:cs typeface="Microsoft Sans Serif" panose="020B0604020202020204" pitchFamily="34" charset="0"/>
                <a:hlinkClick r:id="rId5"/>
              </a:rPr>
              <a:t>jill@agentowned.com</a:t>
            </a:r>
            <a:r>
              <a:rPr lang="en-US" sz="1400" dirty="0">
                <a:latin typeface="Georgia" panose="02040502050405020303" pitchFamily="18" charset="0"/>
                <a:cs typeface="Microsoft Sans Serif" panose="020B0604020202020204" pitchFamily="34" charset="0"/>
              </a:rPr>
              <a:t>  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28600" y="9812180"/>
            <a:ext cx="77724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latin typeface="Georgia" panose="02040502050405020303" pitchFamily="18" charset="0"/>
                <a:cs typeface="Microsoft Sans Serif" panose="020B0604020202020204" pitchFamily="34" charset="0"/>
              </a:rPr>
              <a:t>AgentOwned Realty Co. Preferred Group, Inc. | 824 Johnnie </a:t>
            </a:r>
            <a:r>
              <a:rPr lang="en-US" sz="1000" dirty="0" err="1">
                <a:latin typeface="Georgia" panose="02040502050405020303" pitchFamily="18" charset="0"/>
                <a:cs typeface="Microsoft Sans Serif" panose="020B0604020202020204" pitchFamily="34" charset="0"/>
              </a:rPr>
              <a:t>Dodds</a:t>
            </a:r>
            <a:r>
              <a:rPr lang="en-US" sz="1000" dirty="0">
                <a:latin typeface="Georgia" panose="02040502050405020303" pitchFamily="18" charset="0"/>
                <a:cs typeface="Microsoft Sans Serif" panose="020B0604020202020204" pitchFamily="34" charset="0"/>
              </a:rPr>
              <a:t> Blvd | Mt Pleasant, SC 29464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85816" y="8915401"/>
            <a:ext cx="254381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Georgia" panose="02040502050405020303" pitchFamily="18" charset="0"/>
                <a:cs typeface="Microsoft Sans Serif" panose="020B0604020202020204" pitchFamily="34" charset="0"/>
              </a:rPr>
              <a:t>Stan Huff</a:t>
            </a:r>
          </a:p>
          <a:p>
            <a:pPr algn="ctr"/>
            <a:r>
              <a:rPr lang="en-US" sz="1400" dirty="0">
                <a:latin typeface="Georgia" panose="02040502050405020303" pitchFamily="18" charset="0"/>
              </a:rPr>
              <a:t>843-670-2835</a:t>
            </a:r>
            <a:br>
              <a:rPr lang="en-US" sz="1400" dirty="0">
                <a:latin typeface="Georgia" panose="02040502050405020303" pitchFamily="18" charset="0"/>
                <a:cs typeface="Microsoft Sans Serif" panose="020B0604020202020204" pitchFamily="34" charset="0"/>
              </a:rPr>
            </a:br>
            <a:r>
              <a:rPr lang="en-US" sz="1400" dirty="0">
                <a:latin typeface="Georgia" panose="02040502050405020303" pitchFamily="18" charset="0"/>
                <a:cs typeface="Microsoft Sans Serif" panose="020B0604020202020204" pitchFamily="34" charset="0"/>
                <a:hlinkClick r:id="rId5"/>
              </a:rPr>
              <a:t>stan.huff@agentowned.com</a:t>
            </a:r>
            <a:r>
              <a:rPr lang="en-US" sz="1400" dirty="0">
                <a:latin typeface="Georgia" panose="02040502050405020303" pitchFamily="18" charset="0"/>
                <a:cs typeface="Microsoft Sans Serif" panose="020B0604020202020204" pitchFamily="34" charset="0"/>
              </a:rPr>
              <a:t> 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220164" y="9598645"/>
            <a:ext cx="178927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latin typeface="Georgia" panose="02040502050405020303" pitchFamily="18" charset="0"/>
                <a:cs typeface="Microsoft Sans Serif" panose="020B0604020202020204" pitchFamily="34" charset="0"/>
                <a:hlinkClick r:id="rId6"/>
              </a:rPr>
              <a:t>www.agentownedrealty.com</a:t>
            </a:r>
            <a:endParaRPr lang="en-US" sz="1000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06384" y="9037569"/>
            <a:ext cx="1021651" cy="536147"/>
          </a:xfrm>
          <a:prstGeom prst="rect">
            <a:avLst/>
          </a:prstGeom>
        </p:spPr>
      </p:pic>
      <p:pic>
        <p:nvPicPr>
          <p:cNvPr id="16" name="Picture 5"/>
          <p:cNvPicPr>
            <a:picLocks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766560" y="3342195"/>
            <a:ext cx="1463040" cy="978408"/>
          </a:xfrm>
          <a:prstGeom prst="rect">
            <a:avLst/>
          </a:prstGeom>
          <a:ln w="317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4" name="Picture 5"/>
          <p:cNvPicPr>
            <a:picLocks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766560" y="6684390"/>
            <a:ext cx="1463040" cy="978408"/>
          </a:xfrm>
          <a:prstGeom prst="rect">
            <a:avLst/>
          </a:prstGeom>
          <a:ln w="317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6" name="Picture 5"/>
          <p:cNvPicPr>
            <a:picLocks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766560" y="4456260"/>
            <a:ext cx="1463040" cy="978408"/>
          </a:xfrm>
          <a:prstGeom prst="rect">
            <a:avLst/>
          </a:prstGeom>
          <a:ln w="317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7" name="Picture 5"/>
          <p:cNvPicPr>
            <a:picLocks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766560" y="5570325"/>
            <a:ext cx="1463040" cy="978408"/>
          </a:xfrm>
          <a:prstGeom prst="rect">
            <a:avLst/>
          </a:prstGeom>
          <a:ln w="317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8" name="Picture 5">
            <a:extLst>
              <a:ext uri="{FF2B5EF4-FFF2-40B4-BE49-F238E27FC236}">
                <a16:creationId xmlns:a16="http://schemas.microsoft.com/office/drawing/2014/main" id="{1BEEB63F-83B0-4E54-A2E9-A6F7E82DE0A1}"/>
              </a:ext>
            </a:extLst>
          </p:cNvPr>
          <p:cNvPicPr>
            <a:picLocks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766560" y="7798457"/>
            <a:ext cx="1463040" cy="978408"/>
          </a:xfrm>
          <a:prstGeom prst="rect">
            <a:avLst/>
          </a:prstGeom>
          <a:ln w="317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FD717970-AE40-692F-8FC7-1E9EA4B936E6}"/>
              </a:ext>
            </a:extLst>
          </p:cNvPr>
          <p:cNvPicPr>
            <a:picLocks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" r="228"/>
          <a:stretch/>
        </p:blipFill>
        <p:spPr bwMode="auto">
          <a:xfrm>
            <a:off x="6766560" y="0"/>
            <a:ext cx="1463040" cy="97840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83232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450</TotalTime>
  <Words>369</Words>
  <Application>Microsoft Office PowerPoint</Application>
  <PresentationFormat>Custom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Gabriola</vt:lpstr>
      <vt:lpstr>Georgia</vt:lpstr>
      <vt:lpstr>Trebuchet MS</vt:lpstr>
      <vt:lpstr>Office Theme</vt:lpstr>
      <vt:lpstr>410 Snowy Plover Lane Nexton · Summerville, SC 29486 MLS# 23021449 · $425,000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CVH360</dc:creator>
  <cp:lastModifiedBy>A. Thomas Price</cp:lastModifiedBy>
  <cp:revision>92</cp:revision>
  <dcterms:created xsi:type="dcterms:W3CDTF">2006-08-16T00:00:00Z</dcterms:created>
  <dcterms:modified xsi:type="dcterms:W3CDTF">2023-10-11T17:43:28Z</dcterms:modified>
</cp:coreProperties>
</file>