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1064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Nexton-Shows Beautifully!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Price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GORGEOUS meticulously maintained home with wonderful curb appeal! Upon entering the home you are greeted with handsome luxury vinyl plank floors, an open floor-plan, and an abundance of natural light. To the right is the dining/flex room that leads to a butler's pantry that acts as a drop zone and coffee bar. Continuing in is the chef-inspired gourmet kitchen-A MUST SEE! The kitchen features a HUGE island with seating for four and stunning pendant lights, granite countertops, stainless steel appliances, beautiful light cream cabinets, tiled backsplash, walk-in pantry, and eat-in area. Next is the fantastic family room that has a wall of windows and is large enough for an oversized sectional couch. The spacious primary bedroom is on the second floor has a relaxing spa-like ensuite bath featuring an upgraded LUXURY frameless glass shower with an amazing rainfall shower head, and walk-in closet. There are 2 additional nicely sized bedrooms that share a bath on the second floor and a very large loft that is perfect as a second living space, playroom, exercise area, office or media room! The awesome fenced backyard has a patio and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and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lots of green area for play, BBQing, or entertaining. The home is walking distance to the resort style community pool. North Creek Village in Nexton is a wonderfully landscaped community with a park, club house, and community pool! The neighborhood is close to local shopping and grocery stores and is a short drive to downtown Charleston with 5-star restaurants, world class shopping and iconic history as well as a short drive to the beaches, the airport, Boeing and Daniel Island.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28964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3446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6892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482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7928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241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1376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410 Snowy Plover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Nexton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23021449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$420,000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368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410 Snowy Plover Lane Nexton · Summerville, SC 29486 MLS# 23021449 · $420,000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2023-11-09T19:11:09Z</dcterms:modified>
</cp:coreProperties>
</file>