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2438" y="41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3124626"/>
            <a:ext cx="699516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4440" y="569976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4"/>
            <a:ext cx="185166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4"/>
            <a:ext cx="541782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082" y="6463454"/>
            <a:ext cx="699516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082" y="4263180"/>
            <a:ext cx="699516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3"/>
            <a:ext cx="363474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251499"/>
            <a:ext cx="3636169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" y="3189817"/>
            <a:ext cx="3636169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80523" y="2251499"/>
            <a:ext cx="3637597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189817"/>
            <a:ext cx="3637597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1" y="400474"/>
            <a:ext cx="2707482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7545" y="400474"/>
            <a:ext cx="4600576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1481" y="2104814"/>
            <a:ext cx="2707482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3059" y="7040881"/>
            <a:ext cx="493776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13059" y="898736"/>
            <a:ext cx="493776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3059" y="7872097"/>
            <a:ext cx="493776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0" y="2346963"/>
            <a:ext cx="740664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14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1780" y="9322648"/>
            <a:ext cx="26060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97880" y="9322648"/>
            <a:ext cx="192024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eg"/><Relationship Id="rId3" Type="http://schemas.openxmlformats.org/officeDocument/2006/relationships/image" Target="../media/image2.jpeg"/><Relationship Id="rId7" Type="http://schemas.openxmlformats.org/officeDocument/2006/relationships/image" Target="../media/image4.jpg"/><Relationship Id="rId12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gentownedrealty.com/" TargetMode="External"/><Relationship Id="rId11" Type="http://schemas.openxmlformats.org/officeDocument/2006/relationships/image" Target="../media/image8.jpeg"/><Relationship Id="rId5" Type="http://schemas.openxmlformats.org/officeDocument/2006/relationships/hyperlink" Target="mailto:jill@agentowned.com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4" b="1064"/>
          <a:stretch/>
        </p:blipFill>
        <p:spPr bwMode="auto">
          <a:xfrm>
            <a:off x="0" y="0"/>
            <a:ext cx="6592822" cy="433842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0"/>
            <a:ext cx="659282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Nexton-Shows Beautifully!</a:t>
            </a:r>
          </a:p>
          <a:p>
            <a:r>
              <a:rPr lang="en-US" sz="2800" b="1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</a:rPr>
              <a:t>New Low Price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249223"/>
            <a:ext cx="6592822" cy="3519960"/>
          </a:xfrm>
        </p:spPr>
        <p:txBody>
          <a:bodyPr anchor="ctr"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GORGEOUS meticulously maintained home with wonderful curb appeal! Upon entering the home you are greeted with handsome luxury vinyl plank floors, an open floor-plan, and an abundance of natural light. To the right is the dining/flex room that leads to a butler's pantry that acts as a drop zone and coffee bar. Continuing in is the chef-inspired gourmet kitchen-A MUST SEE! The kitchen features a HUGE island with seating for four and stunning pendant lights, granite countertops, stainless steel appliances, beautiful light cream cabinets, tiled backsplash, walk-in pantry, and eat-in area. Next is the fantastic family room that has a wall of windows and is large enough for an oversized sectional couch. The spacious primary bedroom is on the second floor has a relaxing spa-like ensuite bath featuring an upgraded LUXURY frameless glass shower with an amazing rainfall shower head, and walk-in closet. There are 2 additional nicely sized bedrooms that share a bath on the second floor and a very large loft that is perfect as a second living space, playroom, exercise area, office or media room! The awesome fenced backyard has a patio and </a:t>
            </a:r>
            <a:r>
              <a:rPr lang="en-US" sz="1200" dirty="0" err="1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and</a:t>
            </a:r>
            <a:r>
              <a:rPr lang="en-US" sz="1200" dirty="0">
                <a:solidFill>
                  <a:schemeClr val="tx1"/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lots of green area for play, BBQing, or entertaining. The home is walking distance to the resort style community pool. North Creek Village in Nexton is a wonderfully landscaped community with a park, club house, and community pool! The neighborhood is close to local shopping and grocery stores and is a short drive to downtown Charleston with 5-star restaurants, world class shopping and iconic history as well as a short drive to the beaches, the airport, Boeing and Daniel Island.</a:t>
            </a:r>
          </a:p>
        </p:txBody>
      </p:sp>
      <p:pic>
        <p:nvPicPr>
          <p:cNvPr id="17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0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2228964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304790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Jill </a:t>
            </a:r>
            <a:r>
              <a:rPr lang="en-US" sz="1600" b="1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Marcacci</a:t>
            </a:r>
            <a:endParaRPr lang="en-US" sz="1600" b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843-297-5590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jill@agentowned.com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28600" y="9812180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85816" y="8915401"/>
            <a:ext cx="25438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5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20164" y="9598645"/>
            <a:ext cx="17892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  <a:hlinkClick r:id="rId6"/>
              </a:rPr>
              <a:t>www.agentownedrealty.com</a:t>
            </a:r>
            <a:endParaRPr lang="en-US" sz="1000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06384" y="9037569"/>
            <a:ext cx="1021651" cy="536147"/>
          </a:xfrm>
          <a:prstGeom prst="rect">
            <a:avLst/>
          </a:prstGeom>
        </p:spPr>
      </p:pic>
      <p:pic>
        <p:nvPicPr>
          <p:cNvPr id="16" name="Picture 5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3343446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6686892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5" name="Picture 5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1114482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6" name="Picture 5"/>
          <p:cNvPicPr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4457928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7" name="Picture 5"/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5572410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8" name="Picture 5">
            <a:extLst>
              <a:ext uri="{FF2B5EF4-FFF2-40B4-BE49-F238E27FC236}">
                <a16:creationId xmlns:a16="http://schemas.microsoft.com/office/drawing/2014/main" id="{1BEEB63F-83B0-4E54-A2E9-A6F7E82DE0A1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766560" y="7801376"/>
            <a:ext cx="1463040" cy="978408"/>
          </a:xfrm>
          <a:prstGeom prst="rect">
            <a:avLst/>
          </a:prstGeom>
          <a:ln w="31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B5DC0B-1849-5E0C-0CD2-56815B18D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46" y="4338425"/>
            <a:ext cx="6592823" cy="910797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410 Snowy Plover Lane</a:t>
            </a:r>
            <a:br>
              <a:rPr lang="en-US" sz="18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Nexton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Summerville, SC 29486</a:t>
            </a:r>
            <a:b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MLS# 23021449 </a:t>
            </a:r>
            <a:r>
              <a:rPr lang="en-US" sz="1500" b="1" dirty="0">
                <a:ln w="3175">
                  <a:noFill/>
                </a:ln>
                <a:latin typeface="Trebuchet MS" panose="020B0603020202020204" pitchFamily="34" charset="0"/>
                <a:cs typeface="Microsoft Sans Serif" panose="020B0604020202020204" pitchFamily="34" charset="0"/>
              </a:rPr>
              <a:t>· </a:t>
            </a:r>
            <a:r>
              <a:rPr lang="en-US" sz="1500" b="1" dirty="0">
                <a:ln w="3175">
                  <a:noFill/>
                </a:ln>
                <a:latin typeface="Georgia" panose="02040502050405020303" pitchFamily="18" charset="0"/>
                <a:cs typeface="Microsoft Sans Serif" panose="020B0604020202020204" pitchFamily="34" charset="0"/>
              </a:rPr>
              <a:t>$410,000</a:t>
            </a:r>
          </a:p>
        </p:txBody>
      </p:sp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369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Trebuchet MS</vt:lpstr>
      <vt:lpstr>Office Theme</vt:lpstr>
      <vt:lpstr>410 Snowy Plover Lane Nexton · Summerville, SC 29486 MLS# 23021449 · $410,000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93</cp:revision>
  <dcterms:created xsi:type="dcterms:W3CDTF">2006-08-16T00:00:00Z</dcterms:created>
  <dcterms:modified xsi:type="dcterms:W3CDTF">2023-12-28T17:51:40Z</dcterms:modified>
</cp:coreProperties>
</file>