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FF1111"/>
    <a:srgbClr val="005131"/>
    <a:srgbClr val="004C2E"/>
    <a:srgbClr val="004427"/>
    <a:srgbClr val="004528"/>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487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7892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58701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313135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64408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8454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22763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661691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4021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0908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682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6967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988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9955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37751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9328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935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D8BD707-D9CF-40AE-B4C6-C98DA3205C09}" type="datetimeFigureOut">
              <a:rPr lang="en-US" smtClean="0"/>
              <a:pPr/>
              <a:t>7/12/2019</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3681368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427"/>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p:blipFill>
        <p:spPr>
          <a:xfrm>
            <a:off x="101535" y="499170"/>
            <a:ext cx="3154653" cy="2665042"/>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5118" y="-26504"/>
            <a:ext cx="9144000" cy="990600"/>
          </a:xfrm>
          <a:noFill/>
        </p:spPr>
        <p:txBody>
          <a:bodyPr anchor="t">
            <a:noAutofit/>
          </a:bodyPr>
          <a:lstStyle/>
          <a:p>
            <a:r>
              <a:rPr lang="en-US" sz="2700" b="1" i="1" dirty="0">
                <a:solidFill>
                  <a:srgbClr val="FF0000"/>
                </a:solidFill>
                <a:effectLst>
                  <a:outerShdw blurRad="38100" dist="38100" dir="2700000" algn="tl">
                    <a:srgbClr val="000000">
                      <a:alpha val="43137"/>
                    </a:srgbClr>
                  </a:outerShdw>
                </a:effectLst>
                <a:latin typeface="Bradley Hand ITC" panose="03070402050302030203" pitchFamily="66" charset="0"/>
              </a:rPr>
              <a:t>Open House Sunday 2-5PM ~ Seller Bonanza 6%</a:t>
            </a:r>
          </a:p>
        </p:txBody>
      </p:sp>
      <p:sp>
        <p:nvSpPr>
          <p:cNvPr id="14" name="Rectangle 13"/>
          <p:cNvSpPr/>
          <p:nvPr/>
        </p:nvSpPr>
        <p:spPr>
          <a:xfrm>
            <a:off x="0" y="5717858"/>
            <a:ext cx="9144000" cy="984885"/>
          </a:xfrm>
          <a:prstGeom prst="rect">
            <a:avLst/>
          </a:prstGeom>
        </p:spPr>
        <p:txBody>
          <a:bodyPr wrap="square">
            <a:spAutoFit/>
          </a:bodyPr>
          <a:lstStyle/>
          <a:p>
            <a:pPr algn="r"/>
            <a:r>
              <a:rPr lang="en-US" b="1" dirty="0">
                <a:solidFill>
                  <a:schemeClr val="accent3">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Mattie Nesmith, ABR</a:t>
            </a:r>
          </a:p>
          <a:p>
            <a:pPr algn="r"/>
            <a:r>
              <a:rPr lang="en-US" sz="16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Broker-in-Charge</a:t>
            </a:r>
          </a:p>
          <a:p>
            <a:pPr algn="r"/>
            <a:r>
              <a:rPr lang="en-US" sz="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Mobile - (843) 452-3779</a:t>
            </a:r>
          </a:p>
          <a:p>
            <a:pPr algn="r"/>
            <a:r>
              <a:rPr lang="en-US" sz="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mattie@ergroupofsc.com</a:t>
            </a:r>
          </a:p>
        </p:txBody>
      </p:sp>
      <p:sp>
        <p:nvSpPr>
          <p:cNvPr id="15" name="Rectangle 14"/>
          <p:cNvSpPr/>
          <p:nvPr/>
        </p:nvSpPr>
        <p:spPr>
          <a:xfrm>
            <a:off x="3256188" y="499170"/>
            <a:ext cx="4204786" cy="738664"/>
          </a:xfrm>
          <a:prstGeom prst="rect">
            <a:avLst/>
          </a:prstGeom>
        </p:spPr>
        <p:txBody>
          <a:bodyPr wrap="square">
            <a:spAutoFit/>
          </a:bodyPr>
          <a:lstStyle/>
          <a:p>
            <a:pPr algn="ct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4117 Eastbury Court</a:t>
            </a:r>
            <a:b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Indigo Ridge · North Charleston, SC 29420</a:t>
            </a:r>
            <a:br>
              <a:rPr lang="en-US" sz="1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19018902 · $235,000</a:t>
            </a: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784568" y="1413653"/>
            <a:ext cx="3154652" cy="175055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474226" y="1271846"/>
            <a:ext cx="1464365" cy="1045975"/>
          </a:xfrm>
          <a:prstGeom prst="rect">
            <a:avLst/>
          </a:prstGeom>
          <a:ln>
            <a:noFill/>
          </a:ln>
          <a:effectLst>
            <a:outerShdw blurRad="190500" algn="tl" rotWithShape="0">
              <a:srgbClr val="000000">
                <a:alpha val="70000"/>
              </a:srgbClr>
            </a:outerShdw>
          </a:effectLst>
        </p:spPr>
      </p:pic>
      <p:grpSp>
        <p:nvGrpSpPr>
          <p:cNvPr id="27" name="Group 26"/>
          <p:cNvGrpSpPr/>
          <p:nvPr/>
        </p:nvGrpSpPr>
        <p:grpSpPr>
          <a:xfrm>
            <a:off x="0" y="5653919"/>
            <a:ext cx="2565465" cy="1127881"/>
            <a:chOff x="101535" y="5653919"/>
            <a:chExt cx="2565465" cy="1127881"/>
          </a:xfrm>
        </p:grpSpPr>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15348" y="5653919"/>
              <a:ext cx="894183" cy="526645"/>
            </a:xfrm>
            <a:prstGeom prst="rect">
              <a:avLst/>
            </a:prstGeom>
          </p:spPr>
        </p:pic>
        <p:sp>
          <p:nvSpPr>
            <p:cNvPr id="26" name="Rectangle 25"/>
            <p:cNvSpPr/>
            <p:nvPr/>
          </p:nvSpPr>
          <p:spPr>
            <a:xfrm>
              <a:off x="101535" y="6204719"/>
              <a:ext cx="2565465" cy="577081"/>
            </a:xfrm>
            <a:prstGeom prst="rect">
              <a:avLst/>
            </a:prstGeom>
          </p:spPr>
          <p:txBody>
            <a:bodyPr wrap="square">
              <a:spAutoFit/>
            </a:bodyPr>
            <a:lstStyle/>
            <a:p>
              <a:r>
                <a:rPr lang="en-US" sz="105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Elite Realty Group of SC, LLC</a:t>
              </a:r>
            </a:p>
            <a:p>
              <a:r>
                <a:rPr lang="en-US" sz="105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8310-A Rivers Ave</a:t>
              </a:r>
            </a:p>
            <a:p>
              <a:r>
                <a:rPr lang="en-US" sz="105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North Charleston, SC 29406</a:t>
              </a:r>
            </a:p>
          </p:txBody>
        </p:sp>
      </p:grpSp>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474226" y="147318"/>
            <a:ext cx="1464365" cy="104548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58974C7E-723D-4CA3-A713-F750408FB6E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474226" y="3521388"/>
            <a:ext cx="1464365" cy="1045975"/>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DB61B54D-5E54-451F-B15A-8A0E894A049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474226" y="2396617"/>
            <a:ext cx="1464365" cy="1045975"/>
          </a:xfrm>
          <a:prstGeom prst="rect">
            <a:avLst/>
          </a:prstGeom>
          <a:ln>
            <a:noFill/>
          </a:ln>
          <a:effectLst>
            <a:outerShdw blurRad="190500" algn="tl" rotWithShape="0">
              <a:srgbClr val="000000">
                <a:alpha val="70000"/>
              </a:srgbClr>
            </a:outerShdw>
          </a:effectLst>
        </p:spPr>
      </p:pic>
      <p:pic>
        <p:nvPicPr>
          <p:cNvPr id="29" name="Picture 28">
            <a:extLst>
              <a:ext uri="{FF2B5EF4-FFF2-40B4-BE49-F238E27FC236}">
                <a16:creationId xmlns:a16="http://schemas.microsoft.com/office/drawing/2014/main" id="{622D5F2E-7BC2-47D1-A229-7DD5828CBB0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474226" y="4646157"/>
            <a:ext cx="1464365" cy="1045975"/>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01536" y="3173248"/>
            <a:ext cx="6837684" cy="2455538"/>
          </a:xfrm>
        </p:spPr>
        <p:txBody>
          <a:bodyPr anchor="ctr">
            <a:noAutofit/>
          </a:bodyPr>
          <a:lstStyle/>
          <a:p>
            <a:r>
              <a:rPr lang="en-US" sz="1400" b="1" dirty="0">
                <a:solidFill>
                  <a:schemeClr val="accent3">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-NEW-NEW-NEW-NEW!</a:t>
            </a:r>
          </a:p>
          <a:p>
            <a:r>
              <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Roof, New Flooring, New Contemporary Kitchen with New White Cabinetry &amp; Stainless Appliances, New French Door of Bonus Room, Newly Treated Hardwood Stair Treads, New Vanities, New Lighting-You Name it &amp; More..........</a:t>
            </a:r>
          </a:p>
          <a:p>
            <a:r>
              <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Cul-de-Sac home with fenced backyard in Sought After Dorchester II School District!    Great neighborhood located in the wonderful Windsor Hill Community close to Boeing, Joint Base Charleston, minutes from Historic Downtown Charleston and the Beaches.  Vacant and Ready-to-Show!  </a:t>
            </a:r>
            <a:r>
              <a:rPr lang="en-US" sz="1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Let’s </a:t>
            </a:r>
            <a:r>
              <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 and Make this Elite Home Yours Today!!! </a:t>
            </a:r>
          </a:p>
          <a:p>
            <a:r>
              <a:rPr lang="en-US" sz="1200" b="1" i="1" dirty="0">
                <a:solidFill>
                  <a:schemeClr val="accent3">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YES-6% Buyer Commission with Reasonable Offer by 6PM on 7.14</a:t>
            </a:r>
            <a:endParaRPr lang="en-US" sz="1050" b="1" i="1" dirty="0">
              <a:solidFill>
                <a:schemeClr val="accent3">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D85EEC76-D43D-432B-A755-E1DBCD4DEF6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160566" y="5940432"/>
            <a:ext cx="833103" cy="64565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207</TotalTime>
  <Words>151</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Century Gothic</vt:lpstr>
      <vt:lpstr>Wingdings 3</vt:lpstr>
      <vt:lpstr>Ion</vt:lpstr>
      <vt:lpstr>Open House Sunday 2-5PM ~ Seller Bonanza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35</cp:revision>
  <dcterms:created xsi:type="dcterms:W3CDTF">2006-08-16T00:00:00Z</dcterms:created>
  <dcterms:modified xsi:type="dcterms:W3CDTF">2019-07-12T21:47:29Z</dcterms:modified>
</cp:coreProperties>
</file>