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00"/>
    <a:srgbClr val="E1E161"/>
    <a:srgbClr val="FF1111"/>
    <a:srgbClr val="005131"/>
    <a:srgbClr val="004C2E"/>
    <a:srgbClr val="004427"/>
    <a:srgbClr val="0045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0A5CC-A6A8-4EB6-98DA-D81BD9D3A96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C6B24FC-D0B4-49E3-A186-36ACCCB5B53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EDED8E17-0EB5-4203-8B2B-B9C85B9AAB6E}"/>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a:extLst>
              <a:ext uri="{FF2B5EF4-FFF2-40B4-BE49-F238E27FC236}">
                <a16:creationId xmlns:a16="http://schemas.microsoft.com/office/drawing/2014/main" id="{A486935D-B25D-4F71-8EF2-61E82FCB0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9958ED-0CA2-43DB-8727-EE26FBB08D8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84884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411D4-9884-42DD-BB34-9FAE4F7F28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3E94BE-6C75-4A0E-834A-235C1855B78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27274D-0530-4E6A-A7B2-7DBC4A1297B8}"/>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a:extLst>
              <a:ext uri="{FF2B5EF4-FFF2-40B4-BE49-F238E27FC236}">
                <a16:creationId xmlns:a16="http://schemas.microsoft.com/office/drawing/2014/main" id="{DFBC1AC6-9379-4DAC-8732-0BE6C66147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5627FD-3389-4DDE-8C14-B43F916833C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404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A2AA22-D2E9-40A9-85E1-82EAA33300C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C65176B-5F7B-4D7F-9747-FB11C354D6E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5430C9-836D-4025-B457-7C7839FADC69}"/>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a:extLst>
              <a:ext uri="{FF2B5EF4-FFF2-40B4-BE49-F238E27FC236}">
                <a16:creationId xmlns:a16="http://schemas.microsoft.com/office/drawing/2014/main" id="{02DC277A-AC32-40E2-8A80-E62245CE08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9CC0CA-041D-4248-AF2C-9D9F55097AB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56460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68B59-6431-463E-A1D4-ABB084DC81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E6F8E5-353A-44AD-B97C-EA64C1DC6B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C70948-8A8E-4CFC-B2F7-5A751DA887DB}"/>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a:extLst>
              <a:ext uri="{FF2B5EF4-FFF2-40B4-BE49-F238E27FC236}">
                <a16:creationId xmlns:a16="http://schemas.microsoft.com/office/drawing/2014/main" id="{307FDFB3-58F8-4FDE-835B-32B615030E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2EEA64-9292-4168-85C8-0CCF86B518C3}"/>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49457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48082-1275-47F7-B846-A54A0F22EE28}"/>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FCF2B2F6-ECD5-4252-94D9-8B02101972B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0BD1CB-120A-4783-9CA2-851E3422D92C}"/>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5" name="Footer Placeholder 4">
            <a:extLst>
              <a:ext uri="{FF2B5EF4-FFF2-40B4-BE49-F238E27FC236}">
                <a16:creationId xmlns:a16="http://schemas.microsoft.com/office/drawing/2014/main" id="{42433B1B-72CC-49C3-9E00-3FC8F9E7B6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2C3A82-759F-4956-9C15-2D414E6D8E5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05200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B4251-DB11-47AF-978A-6F69AB1421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973840-2EEC-41D3-BDAD-23D20D16C8F9}"/>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A88EF4-52E5-4504-A8FE-84ACC48F0FF5}"/>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E2017C-1A26-4476-9487-DD70BEF5B213}"/>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6" name="Footer Placeholder 5">
            <a:extLst>
              <a:ext uri="{FF2B5EF4-FFF2-40B4-BE49-F238E27FC236}">
                <a16:creationId xmlns:a16="http://schemas.microsoft.com/office/drawing/2014/main" id="{3274FD67-F0AD-4541-AC0A-F271A7018C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38CDC5-24D7-4451-B8A7-98624A786D0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6469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21CE7-B570-46ED-8166-86F39E96CAD8}"/>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B12D24-7D54-4A66-BAC0-17B719E70B0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F0E90CC-15F7-4503-A790-188AFCE605E4}"/>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6447C5-14A7-4F1C-9002-62F6AA94916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AB5AF36-809E-49F2-B0AC-CF42B980A400}"/>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E286AD-28CA-469F-A662-4AC344720725}"/>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8" name="Footer Placeholder 7">
            <a:extLst>
              <a:ext uri="{FF2B5EF4-FFF2-40B4-BE49-F238E27FC236}">
                <a16:creationId xmlns:a16="http://schemas.microsoft.com/office/drawing/2014/main" id="{0BBD1D68-D8CF-493D-9823-EA2848738F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9168C5-3CC0-4A48-B564-7B5ACABAD33D}"/>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5320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72EAD-DE0A-404D-957D-DA08C7A052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D751E7-C807-4C12-8E9C-1F1E7C563B37}"/>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4" name="Footer Placeholder 3">
            <a:extLst>
              <a:ext uri="{FF2B5EF4-FFF2-40B4-BE49-F238E27FC236}">
                <a16:creationId xmlns:a16="http://schemas.microsoft.com/office/drawing/2014/main" id="{850BF2B0-AA3C-4D82-8635-BEC0D71845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FDD84C-0887-4AD3-B743-982446C052D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92968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29C0CE-9A11-451D-BA1B-6A243886E737}"/>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3" name="Footer Placeholder 2">
            <a:extLst>
              <a:ext uri="{FF2B5EF4-FFF2-40B4-BE49-F238E27FC236}">
                <a16:creationId xmlns:a16="http://schemas.microsoft.com/office/drawing/2014/main" id="{3D63AF54-EF48-4EE2-8A85-0308A8F84E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8574D93-1A3E-4A3C-9D64-4065AA6D615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3000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013AB-A01F-46A7-AA74-2AD98508A162}"/>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C5E24D7D-D03D-49F4-AFCE-BC7568FAA21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0276F2-D766-44D7-B815-5FF071EA866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C569BA9-1F32-42BD-9592-48E4A8ECC5DB}"/>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6" name="Footer Placeholder 5">
            <a:extLst>
              <a:ext uri="{FF2B5EF4-FFF2-40B4-BE49-F238E27FC236}">
                <a16:creationId xmlns:a16="http://schemas.microsoft.com/office/drawing/2014/main" id="{75876B41-A138-452B-96E4-A5644DB4F0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640165-1897-4385-B0D4-863723E037E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08733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ECD1B-D424-49DD-8F1E-825816B693B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8B703EE-2A7F-413F-8DDC-9286E00DD50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9D8D7613-0049-47AB-8073-75A002AD558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52A19A0-86D2-484D-BAFC-F9758C883078}"/>
              </a:ext>
            </a:extLst>
          </p:cNvPr>
          <p:cNvSpPr>
            <a:spLocks noGrp="1"/>
          </p:cNvSpPr>
          <p:nvPr>
            <p:ph type="dt" sz="half" idx="10"/>
          </p:nvPr>
        </p:nvSpPr>
        <p:spPr/>
        <p:txBody>
          <a:bodyPr/>
          <a:lstStyle/>
          <a:p>
            <a:fld id="{1D8BD707-D9CF-40AE-B4C6-C98DA3205C09}" type="datetimeFigureOut">
              <a:rPr lang="en-US" smtClean="0"/>
              <a:pPr/>
              <a:t>7/12/2019</a:t>
            </a:fld>
            <a:endParaRPr lang="en-US"/>
          </a:p>
        </p:txBody>
      </p:sp>
      <p:sp>
        <p:nvSpPr>
          <p:cNvPr id="6" name="Footer Placeholder 5">
            <a:extLst>
              <a:ext uri="{FF2B5EF4-FFF2-40B4-BE49-F238E27FC236}">
                <a16:creationId xmlns:a16="http://schemas.microsoft.com/office/drawing/2014/main" id="{1BFA0978-84F4-4039-971C-6891CA7F3E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A1254B-91D0-4F36-8027-534BC229871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6190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671E6E-7451-4C61-ACF8-6601C2E5E35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427174-0A68-41BC-A5F0-7B729EF9D34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2874AA-D30B-497B-80EE-811B75021BA4}"/>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pPr/>
              <a:t>7/12/2019</a:t>
            </a:fld>
            <a:endParaRPr lang="en-US"/>
          </a:p>
        </p:txBody>
      </p:sp>
      <p:sp>
        <p:nvSpPr>
          <p:cNvPr id="5" name="Footer Placeholder 4">
            <a:extLst>
              <a:ext uri="{FF2B5EF4-FFF2-40B4-BE49-F238E27FC236}">
                <a16:creationId xmlns:a16="http://schemas.microsoft.com/office/drawing/2014/main" id="{44EDC299-02BD-4E01-AD1D-881C579F0D9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86A1944-BC95-4955-9D78-8462299E2D6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86586796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427"/>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118" y="-26504"/>
            <a:ext cx="9144000" cy="990600"/>
          </a:xfrm>
          <a:noFill/>
        </p:spPr>
        <p:txBody>
          <a:bodyPr anchor="t">
            <a:noAutofit/>
          </a:bodyPr>
          <a:lstStyle/>
          <a:p>
            <a:r>
              <a:rPr lang="en-US" sz="2500" b="1" i="1" dirty="0">
                <a:solidFill>
                  <a:srgbClr val="FF0000"/>
                </a:solidFill>
                <a:effectLst>
                  <a:outerShdw blurRad="38100" dist="38100" dir="2700000" algn="tl">
                    <a:srgbClr val="000000">
                      <a:alpha val="43137"/>
                    </a:srgbClr>
                  </a:outerShdw>
                </a:effectLst>
                <a:latin typeface="Bradley Hand ITC" panose="03070402050302030203" pitchFamily="66" charset="0"/>
              </a:rPr>
              <a:t>6% for Reasonable Offer Submitted by Sunday, July 14 @ 6PM</a:t>
            </a:r>
          </a:p>
        </p:txBody>
      </p:sp>
      <p:sp>
        <p:nvSpPr>
          <p:cNvPr id="3" name="Subtitle 2"/>
          <p:cNvSpPr>
            <a:spLocks noGrp="1"/>
          </p:cNvSpPr>
          <p:nvPr>
            <p:ph type="subTitle" idx="1"/>
          </p:nvPr>
        </p:nvSpPr>
        <p:spPr>
          <a:xfrm>
            <a:off x="101536" y="3791480"/>
            <a:ext cx="8890064" cy="1837306"/>
          </a:xfrm>
        </p:spPr>
        <p:txBody>
          <a:bodyPr anchor="ctr">
            <a:noAutofit/>
          </a:bodyPr>
          <a:lstStyle/>
          <a:p>
            <a:r>
              <a:rPr lang="en-US" sz="1600" b="1" dirty="0">
                <a:solidFill>
                  <a:srgbClr val="CCCC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-NEW-NEW-NEW-NEW!</a:t>
            </a:r>
            <a:br>
              <a:rPr lang="en-US" sz="1600" b="1" dirty="0">
                <a:solidFill>
                  <a:srgbClr val="CCCC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en-US" sz="1400" b="1" dirty="0">
                <a:solidFill>
                  <a:schemeClr val="accent3">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 Roof, New Flooring, New Contemporary Kitchen with New White Cabinetry &amp; Stainless Appliances, New French Door of Bonus Room, Newly Treated Hardwood Stair Treads, New Vanities, New Lighting-You Name it &amp; More..........</a:t>
            </a:r>
          </a:p>
          <a:p>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Cul-de-Sac home with fenced backyard in Sought After Dorchester II School District!    Great neighborhood located in the wonderful Windsor Hill Community close to Boeing, Joint Base Charleston, minutes from Historic Downtown Charleston and the Beaches.  Vacant and Ready-to-Show!  Lets Go and Make this Elite Home Yours Today!!! </a:t>
            </a:r>
          </a:p>
          <a:p>
            <a:r>
              <a:rPr lang="en-US" sz="1400" dirty="0">
                <a:solidFill>
                  <a:srgbClr val="CCCC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YES-6% Buyer Commission with Reasonable Offer by 6PM on 7.14</a:t>
            </a:r>
            <a:endParaRPr lang="en-US" sz="1400" b="1" i="1" dirty="0">
              <a:solidFill>
                <a:srgbClr val="CCCC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4" name="Rectangle 13"/>
          <p:cNvSpPr/>
          <p:nvPr/>
        </p:nvSpPr>
        <p:spPr>
          <a:xfrm>
            <a:off x="0" y="5717858"/>
            <a:ext cx="9144000" cy="984885"/>
          </a:xfrm>
          <a:prstGeom prst="rect">
            <a:avLst/>
          </a:prstGeom>
        </p:spPr>
        <p:txBody>
          <a:bodyPr wrap="square">
            <a:spAutoFit/>
          </a:bodyPr>
          <a:lstStyle/>
          <a:p>
            <a:pPr algn="r"/>
            <a:r>
              <a:rPr lang="en-US" b="1" dirty="0">
                <a:solidFill>
                  <a:srgbClr val="E1E16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Mattie Nesmith, ABR</a:t>
            </a:r>
          </a:p>
          <a:p>
            <a:pPr algn="r"/>
            <a:r>
              <a:rPr lang="en-US" sz="1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Broker-in-Charge</a:t>
            </a:r>
          </a:p>
          <a:p>
            <a:pPr algn="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Mobile - (843) 452-3779</a:t>
            </a:r>
          </a:p>
          <a:p>
            <a:pPr algn="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mattie@ergroupofsc.com</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327282" y="1143000"/>
            <a:ext cx="3657600" cy="2611356"/>
          </a:xfrm>
          <a:prstGeom prst="rect">
            <a:avLst/>
          </a:prstGeom>
          <a:ln>
            <a:noFill/>
          </a:ln>
          <a:effectLst>
            <a:outerShdw blurRad="190500" algn="tl" rotWithShape="0">
              <a:srgbClr val="000000">
                <a:alpha val="70000"/>
              </a:srgbClr>
            </a:outerShdw>
          </a:effectLst>
        </p:spPr>
      </p:pic>
      <p:sp>
        <p:nvSpPr>
          <p:cNvPr id="15" name="Rectangle 14"/>
          <p:cNvSpPr/>
          <p:nvPr/>
        </p:nvSpPr>
        <p:spPr>
          <a:xfrm>
            <a:off x="5118" y="457200"/>
            <a:ext cx="9144000" cy="553998"/>
          </a:xfrm>
          <a:prstGeom prst="rect">
            <a:avLst/>
          </a:prstGeom>
        </p:spPr>
        <p:txBody>
          <a:bodyPr wrap="square">
            <a:spAutoFit/>
          </a:bodyPr>
          <a:lstStyle/>
          <a:p>
            <a:pPr algn="ctr"/>
            <a:r>
              <a:rPr lang="en-US" b="1" dirty="0">
                <a:solidFill>
                  <a:srgbClr val="CCCC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4117 Eastbury Court</a:t>
            </a:r>
            <a:br>
              <a:rPr lang="en-US" b="1" dirty="0">
                <a:solidFill>
                  <a:srgbClr val="CCCC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200" b="1" dirty="0">
                <a:solidFill>
                  <a:srgbClr val="CCCC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Indigo Ridge · North Charleston, SC 29420 · MLS# 19018902 · $235,000</a:t>
            </a:r>
          </a:p>
        </p:txBody>
      </p:sp>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080260" y="1143000"/>
            <a:ext cx="3657600" cy="2611356"/>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361690" y="1237834"/>
            <a:ext cx="1464365" cy="1045975"/>
          </a:xfrm>
          <a:prstGeom prst="rect">
            <a:avLst/>
          </a:prstGeom>
          <a:ln>
            <a:noFill/>
          </a:ln>
          <a:effectLst>
            <a:outerShdw blurRad="190500" algn="tl" rotWithShape="0">
              <a:srgbClr val="000000">
                <a:alpha val="70000"/>
              </a:srgbClr>
            </a:outerShdw>
          </a:effectLst>
        </p:spPr>
      </p:pic>
      <p:sp>
        <p:nvSpPr>
          <p:cNvPr id="26" name="Rectangle 25"/>
          <p:cNvSpPr/>
          <p:nvPr/>
        </p:nvSpPr>
        <p:spPr>
          <a:xfrm>
            <a:off x="0" y="6204719"/>
            <a:ext cx="2565465" cy="577081"/>
          </a:xfrm>
          <a:prstGeom prst="rect">
            <a:avLst/>
          </a:prstGeom>
        </p:spPr>
        <p:txBody>
          <a:bodyPr wrap="square">
            <a:spAutoFit/>
          </a:bodyPr>
          <a:lstStyle/>
          <a:p>
            <a:r>
              <a:rPr lang="en-US" sz="10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Elite Realty Group of SC, LLC</a:t>
            </a:r>
          </a:p>
          <a:p>
            <a:r>
              <a:rPr lang="en-US" sz="10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8310-A Rivers Ave</a:t>
            </a:r>
          </a:p>
          <a:p>
            <a:r>
              <a:rPr lang="en-US" sz="10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North Charleston, SC 29406</a:t>
            </a:r>
          </a:p>
        </p:txBody>
      </p:sp>
      <p:pic>
        <p:nvPicPr>
          <p:cNvPr id="28" name="Picture 2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9361690" y="113063"/>
            <a:ext cx="1464365" cy="1045975"/>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58974C7E-723D-4CA3-A713-F750408FB6EB}"/>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9361690" y="3487376"/>
            <a:ext cx="1464365" cy="1045975"/>
          </a:xfrm>
          <a:prstGeom prst="rect">
            <a:avLst/>
          </a:prstGeom>
          <a:ln>
            <a:noFill/>
          </a:ln>
          <a:effectLst>
            <a:outerShdw blurRad="190500" algn="tl" rotWithShape="0">
              <a:srgbClr val="000000">
                <a:alpha val="70000"/>
              </a:srgbClr>
            </a:outerShdw>
          </a:effectLst>
        </p:spPr>
      </p:pic>
      <p:pic>
        <p:nvPicPr>
          <p:cNvPr id="22" name="Picture 21">
            <a:extLst>
              <a:ext uri="{FF2B5EF4-FFF2-40B4-BE49-F238E27FC236}">
                <a16:creationId xmlns:a16="http://schemas.microsoft.com/office/drawing/2014/main" id="{DB61B54D-5E54-451F-B15A-8A0E894A049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9361690" y="2362605"/>
            <a:ext cx="1464365" cy="1045975"/>
          </a:xfrm>
          <a:prstGeom prst="rect">
            <a:avLst/>
          </a:prstGeom>
          <a:ln>
            <a:noFill/>
          </a:ln>
          <a:effectLst>
            <a:outerShdw blurRad="190500" algn="tl" rotWithShape="0">
              <a:srgbClr val="000000">
                <a:alpha val="70000"/>
              </a:srgbClr>
            </a:outerShdw>
          </a:effectLst>
        </p:spPr>
      </p:pic>
      <p:pic>
        <p:nvPicPr>
          <p:cNvPr id="29" name="Picture 28">
            <a:extLst>
              <a:ext uri="{FF2B5EF4-FFF2-40B4-BE49-F238E27FC236}">
                <a16:creationId xmlns:a16="http://schemas.microsoft.com/office/drawing/2014/main" id="{622D5F2E-7BC2-47D1-A229-7DD5828CBB09}"/>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160566" y="5940432"/>
            <a:ext cx="833103" cy="645655"/>
          </a:xfrm>
          <a:prstGeom prst="rect">
            <a:avLst/>
          </a:prstGeom>
          <a:ln>
            <a:noFill/>
          </a:ln>
          <a:effectLst>
            <a:outerShdw blurRad="190500" algn="tl" rotWithShape="0">
              <a:srgbClr val="000000">
                <a:alpha val="70000"/>
              </a:srgbClr>
            </a:outerShdw>
          </a:effectLst>
        </p:spPr>
      </p:pic>
      <p:pic>
        <p:nvPicPr>
          <p:cNvPr id="17" name="Picture 16">
            <a:extLst>
              <a:ext uri="{FF2B5EF4-FFF2-40B4-BE49-F238E27FC236}">
                <a16:creationId xmlns:a16="http://schemas.microsoft.com/office/drawing/2014/main" id="{B1F35B46-E8EB-4339-8D23-C9DEC23BFD2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13813" y="5653919"/>
            <a:ext cx="894183" cy="526645"/>
          </a:xfrm>
          <a:prstGeom prst="rect">
            <a:avLst/>
          </a:prstGeom>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215</TotalTime>
  <Words>51</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Calibri Light</vt:lpstr>
      <vt:lpstr>Office Theme</vt:lpstr>
      <vt:lpstr>6% for Reasonable Offer Submitted by Sunday, July 14 @ 6PM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37</cp:revision>
  <dcterms:created xsi:type="dcterms:W3CDTF">2006-08-16T00:00:00Z</dcterms:created>
  <dcterms:modified xsi:type="dcterms:W3CDTF">2019-07-12T21:47:47Z</dcterms:modified>
</cp:coreProperties>
</file>