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111"/>
    <a:srgbClr val="005131"/>
    <a:srgbClr val="004C2E"/>
    <a:srgbClr val="004427"/>
    <a:srgbClr val="004528"/>
    <a:srgbClr val="E1E161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71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892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701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3135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08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454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63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1691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2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81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82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670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88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55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751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80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36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4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535" y="499170"/>
            <a:ext cx="3154653" cy="266504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18" y="-26504"/>
            <a:ext cx="9144000" cy="990600"/>
          </a:xfrm>
          <a:noFill/>
        </p:spPr>
        <p:txBody>
          <a:bodyPr anchor="t">
            <a:noAutofit/>
          </a:bodyPr>
          <a:lstStyle/>
          <a:p>
            <a:r>
              <a:rPr lang="en-US" sz="2800" b="1" i="1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Contemporary - Sleek Remodeled DDII Dream</a:t>
            </a:r>
            <a:endParaRPr lang="en-US" sz="2400" b="1" i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5717858"/>
            <a:ext cx="91440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Mattie Nesmith, ABR</a:t>
            </a:r>
          </a:p>
          <a:p>
            <a:pPr algn="r"/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Broker-in-Charge</a:t>
            </a:r>
          </a:p>
          <a:p>
            <a:pPr algn="r"/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Mobile - (843) 452-3779</a:t>
            </a:r>
          </a:p>
          <a:p>
            <a:pPr algn="r"/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mattie@ergroupofsc.com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56188" y="499170"/>
            <a:ext cx="42047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4117 Eastbury Court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Indigo Ridge · North Charleston, SC 29420</a:t>
            </a:r>
            <a:b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19018902 · $235,000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84568" y="1413653"/>
            <a:ext cx="3154652" cy="175055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74226" y="1271846"/>
            <a:ext cx="1464365" cy="10459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pSp>
        <p:nvGrpSpPr>
          <p:cNvPr id="27" name="Group 26"/>
          <p:cNvGrpSpPr/>
          <p:nvPr/>
        </p:nvGrpSpPr>
        <p:grpSpPr>
          <a:xfrm>
            <a:off x="0" y="5638800"/>
            <a:ext cx="2565465" cy="1143000"/>
            <a:chOff x="101535" y="5638800"/>
            <a:chExt cx="2565465" cy="114300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5348" y="5638800"/>
              <a:ext cx="894183" cy="556883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101535" y="6204719"/>
              <a:ext cx="2565465" cy="5770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The Elite Realty Group of SC, LLC</a:t>
              </a:r>
            </a:p>
            <a:p>
              <a:r>
                <a:rPr lang="en-US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8310-A Rivers Ave</a:t>
              </a:r>
            </a:p>
            <a:p>
              <a:r>
                <a:rPr lang="en-US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North Charleston, SC 29406</a:t>
              </a:r>
            </a:p>
          </p:txBody>
        </p:sp>
      </p:grpSp>
      <p:pic>
        <p:nvPicPr>
          <p:cNvPr id="28" name="Picture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74226" y="147075"/>
            <a:ext cx="1464365" cy="10459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8974C7E-723D-4CA3-A713-F750408FB6E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74226" y="3521388"/>
            <a:ext cx="1464365" cy="10459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DB61B54D-5E54-451F-B15A-8A0E894A049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74226" y="2396617"/>
            <a:ext cx="1464365" cy="10459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622D5F2E-7BC2-47D1-A229-7DD5828CBB0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74226" y="4646157"/>
            <a:ext cx="1464365" cy="10459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536" y="3173248"/>
            <a:ext cx="6837684" cy="2455538"/>
          </a:xfrm>
        </p:spPr>
        <p:txBody>
          <a:bodyPr anchor="ctr">
            <a:noAutofit/>
          </a:bodyPr>
          <a:lstStyle/>
          <a:p>
            <a:r>
              <a:rPr lang="en-US" sz="1400" b="1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$1500 Agent Bonus with Ratified Contract by 7/17</a:t>
            </a:r>
          </a:p>
          <a:p>
            <a:br>
              <a:rPr lang="en-US" sz="1200" b="1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 OUTSTANDING opportunity to own in Dorchester II Schools with a contemporary-sleek remodeled 2-Story home waiting for the perfect family! New Roof, New White Cabinets, Stainless Appliances &amp; Counters, New Flooring (Carpet &amp; LVP), New Vanities &amp; Toilets, New Paint, Double Car Garage with an AWESOME backyard. Welcoming cul-de-sac house with an entrance leading into a formal living with a fireplace and dining room combo. Great home for entertaining with a dream kitchen leads into a HUGE bonus room at the rear of the home. Upstairs leads to 4 spacious bedrooms with a newly stained split staircase to the Master and 2 bedrooms to the left and to the right the perfect space for an office, bedroom for the mother-in-law, or older child and a huge closet for storage. Close to Boeing &amp; Joint Base Charleston</a:t>
            </a:r>
            <a:endParaRPr lang="en-US" sz="11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187</TotalTime>
  <Words>50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Century Gothic</vt:lpstr>
      <vt:lpstr>Wingdings 3</vt:lpstr>
      <vt:lpstr>Ion</vt:lpstr>
      <vt:lpstr>Contemporary - Sleek Remodeled DDII Dream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32</cp:revision>
  <dcterms:created xsi:type="dcterms:W3CDTF">2006-08-16T00:00:00Z</dcterms:created>
  <dcterms:modified xsi:type="dcterms:W3CDTF">2019-07-04T00:40:17Z</dcterms:modified>
</cp:coreProperties>
</file>