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53A"/>
    <a:srgbClr val="20A4E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38" y="-7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57920" y="3877005"/>
            <a:ext cx="3543983" cy="2835528"/>
          </a:xfrm>
        </p:spPr>
        <p:txBody>
          <a:bodyPr anchor="ctr">
            <a:noAutofit/>
          </a:bodyPr>
          <a:lstStyle/>
          <a:p>
            <a:r>
              <a:rPr lang="en-US" sz="140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This well cared for home is available in Boulder Bluff. The home features four bedrooms, 1 bath, living room, eat in kitchen, and spacious back yard! </a:t>
            </a:r>
            <a:endPar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endParaRPr lang="en-US" sz="140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There </a:t>
            </a:r>
            <a:r>
              <a:rPr lang="en-US" sz="140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is plentiful out door living space off the back of the home as well that can be kept open air or is ready to be screened in. This home is just minutes from shopping, dining, and entertainment!</a:t>
            </a:r>
            <a:endParaRPr lang="en-US" sz="1400" dirty="0">
              <a:solidFill>
                <a:schemeClr val="tx2"/>
              </a:solidFill>
              <a:effectLst/>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125704"/>
            <a:ext cx="3693643" cy="2455607"/>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3769844" y="157671"/>
            <a:ext cx="3013781" cy="2492990"/>
          </a:xfrm>
          <a:prstGeom prst="rect">
            <a:avLst/>
          </a:prstGeom>
        </p:spPr>
        <p:txBody>
          <a:bodyPr wrap="square" anchor="ctr">
            <a:spAutoFit/>
          </a:bodyPr>
          <a:lstStyle/>
          <a:p>
            <a:pPr algn="ctr"/>
            <a:r>
              <a:rPr lang="en-US" sz="2000" b="1"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411 Judy Drive</a:t>
            </a:r>
            <a:endParaRPr lang="en-US" sz="2000" b="1"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Boulder Bluff</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Goose Creek, SC 29445</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MLS# 15024968</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a:t>
            </a:r>
            <a:r>
              <a:rPr lang="en-US" sz="1600" dirty="0" smtClean="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116,900</a:t>
            </a:r>
          </a:p>
          <a:p>
            <a:pPr algn="ctr"/>
            <a:endPar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endParaRP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4 </a:t>
            </a: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Bedrooms</a:t>
            </a: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1 </a:t>
            </a: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Bathrooms</a:t>
            </a: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1,256 </a:t>
            </a:r>
            <a:r>
              <a:rPr lang="en-US" sz="1400" dirty="0" err="1"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Sq</a:t>
            </a: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 Ft</a:t>
            </a:r>
            <a:endParaRPr lang="en-US"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22"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4121143"/>
            <a:ext cx="158172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17" name="Rectangle 16"/>
          <p:cNvSpPr/>
          <p:nvPr/>
        </p:nvSpPr>
        <p:spPr>
          <a:xfrm>
            <a:off x="0" y="8943945"/>
            <a:ext cx="6858000" cy="200055"/>
          </a:xfrm>
          <a:prstGeom prst="rect">
            <a:avLst/>
          </a:prstGeom>
          <a:effectLst>
            <a:glow rad="63500">
              <a:schemeClr val="accent3">
                <a:satMod val="175000"/>
                <a:alpha val="40000"/>
              </a:schemeClr>
            </a:glow>
          </a:effectLst>
        </p:spPr>
        <p:txBody>
          <a:bodyPr wrap="square">
            <a:spAutoFit/>
          </a:bodyPr>
          <a:lstStyle/>
          <a:p>
            <a:pPr algn="ctr"/>
            <a:r>
              <a:rPr lang="en-US" sz="700" dirty="0" err="1">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Redefy</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Real Estate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12 </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Carriage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Ln | Charleston</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SC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29407 | </a:t>
            </a:r>
            <a:r>
              <a:rPr lang="en-US" sz="700" u="sng" dirty="0" smtClean="0">
                <a:solidFill>
                  <a:srgbClr val="0F253A"/>
                </a:solidFill>
                <a:latin typeface="DejaVu Sans Condensed" panose="020B0606030804020204" pitchFamily="34" charset="0"/>
                <a:ea typeface="DejaVu Sans Condensed" panose="020B0606030804020204" pitchFamily="34" charset="0"/>
                <a:cs typeface="DejaVu Sans Condensed" panose="020B0606030804020204" pitchFamily="34" charset="0"/>
              </a:rPr>
              <a:t>redefy.com/Charleston</a:t>
            </a:r>
            <a:endParaRPr lang="en-US" sz="700" u="sng" dirty="0">
              <a:solidFill>
                <a:srgbClr val="0F253A"/>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21"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2825447"/>
            <a:ext cx="158172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5416839"/>
            <a:ext cx="158172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4009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Bobby </a:t>
            </a:r>
            <a:r>
              <a:rPr lang="en-US" sz="1100" b="1" dirty="0" err="1"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Shealy</a:t>
            </a:r>
            <a:endParaRPr lang="en-US" sz="110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endParaRPr lang="en-US" sz="105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Office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900-4000</a:t>
            </a: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Direct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442-7373</a:t>
            </a:r>
          </a:p>
          <a:p>
            <a:pPr algn="ctr"/>
            <a:r>
              <a:rPr lang="en-US" sz="900" u="sng"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bobby@redefy.com</a:t>
            </a:r>
            <a:endParaRPr lang="en-US" sz="900" u="sng"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p:txBody>
      </p:sp>
      <p:pic>
        <p:nvPicPr>
          <p:cNvPr id="1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2400" y="8141184"/>
            <a:ext cx="685800" cy="685800"/>
          </a:xfrm>
          <a:prstGeom prst="roundRect">
            <a:avLst>
              <a:gd name="adj" fmla="val 54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896021" y="8008233"/>
            <a:ext cx="1092548" cy="950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4" name="Rectangle 33"/>
          <p:cNvSpPr/>
          <p:nvPr/>
        </p:nvSpPr>
        <p:spPr>
          <a:xfrm>
            <a:off x="409046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Lindsay </a:t>
            </a:r>
            <a:r>
              <a:rPr lang="en-US" sz="110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Pennell</a:t>
            </a:r>
          </a:p>
          <a:p>
            <a:pPr algn="ctr"/>
            <a:endParaRPr lang="en-US" sz="105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Office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900-4000</a:t>
            </a: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Direct (843) 830-6004</a:t>
            </a:r>
            <a:endPar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u="sng"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Lindsay@redefy.com</a:t>
            </a:r>
            <a:endParaRPr lang="en-US" sz="800" u="sng"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p:txBody>
      </p:sp>
      <p:pic>
        <p:nvPicPr>
          <p:cNvPr id="6" name="Picture 5"/>
          <p:cNvPicPr>
            <a:picLocks noChangeAspect="1"/>
          </p:cNvPicPr>
          <p:nvPr/>
        </p:nvPicPr>
        <p:blipFill rotWithShape="1">
          <a:blip r:embed="rId8" cstate="print">
            <a:extLst>
              <a:ext uri="{28A0092B-C50C-407E-A947-70E740481C1C}">
                <a14:useLocalDpi xmlns:a14="http://schemas.microsoft.com/office/drawing/2010/main" val="0"/>
              </a:ext>
            </a:extLst>
          </a:blip>
          <a:srcRect l="16014" r="17567"/>
          <a:stretch/>
        </p:blipFill>
        <p:spPr>
          <a:xfrm>
            <a:off x="6046390" y="8138855"/>
            <a:ext cx="685800" cy="685799"/>
          </a:xfrm>
          <a:prstGeom prst="roundRect">
            <a:avLst>
              <a:gd name="adj" fmla="val 8641"/>
            </a:avLst>
          </a:prstGeom>
        </p:spPr>
      </p:pic>
      <p:pic>
        <p:nvPicPr>
          <p:cNvPr id="23"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01903" y="2825447"/>
            <a:ext cx="158172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6712535"/>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201903" y="4121143"/>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01903" y="5416839"/>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201902" y="6712535"/>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493334" y="6712534"/>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3"/>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784768" y="2825447"/>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3"/>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1784768" y="6712534"/>
            <a:ext cx="1581721"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3"/>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493337" y="2825446"/>
            <a:ext cx="1581719" cy="105155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136</Words>
  <Application>Microsoft Office PowerPoint</Application>
  <PresentationFormat>Letter Paper (8.5x11 in)</PresentationFormat>
  <Paragraphs>24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DejaVu Sans</vt:lpstr>
      <vt:lpstr>DejaVu Sans Condensed</vt:lpstr>
      <vt:lpstr>DejaVu Sans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2015-12-17T14:00:46Z</dcterms:modified>
</cp:coreProperties>
</file>