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32C"/>
    <a:srgbClr val="15294C"/>
    <a:srgbClr val="DF531B"/>
    <a:srgbClr val="388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79926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89092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6543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2920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31330-197B-4966-B63E-91DC1E73CADF}"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7105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31330-197B-4966-B63E-91DC1E73CADF}"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66825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31330-197B-4966-B63E-91DC1E73CADF}"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47508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31330-197B-4966-B63E-91DC1E73CADF}"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7477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1330-197B-4966-B63E-91DC1E73CADF}"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0059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3399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6876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B31330-197B-4966-B63E-91DC1E73CADF}" type="datetimeFigureOut">
              <a:rPr lang="en-US" smtClean="0"/>
              <a:t>5/14/2019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2479EF-2421-4B87-A841-45346D51E992}" type="slidenum">
              <a:rPr lang="en-US" smtClean="0"/>
              <a:t>‹#›</a:t>
            </a:fld>
            <a:endParaRPr lang="en-US"/>
          </a:p>
        </p:txBody>
      </p:sp>
    </p:spTree>
    <p:extLst>
      <p:ext uri="{BB962C8B-B14F-4D97-AF65-F5344CB8AC3E}">
        <p14:creationId xmlns:p14="http://schemas.microsoft.com/office/powerpoint/2010/main" val="37756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Cutout/>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8" y="28779"/>
            <a:ext cx="7772400" cy="690659"/>
          </a:xfrm>
          <a:effectLst/>
        </p:spPr>
        <p:txBody>
          <a:bodyPr anchor="ctr">
            <a:noAutofit/>
          </a:bodyPr>
          <a:lstStyle/>
          <a:p>
            <a:r>
              <a:rPr lang="en-US" sz="4400" b="1" dirty="0">
                <a:solidFill>
                  <a:srgbClr val="15294C"/>
                </a:solidFill>
                <a:latin typeface="Freestyle Script" panose="030804020302050B0404" pitchFamily="66" charset="0"/>
              </a:rPr>
              <a:t>$5000 Agent Bonus! West Ashley Gem!</a:t>
            </a:r>
          </a:p>
        </p:txBody>
      </p:sp>
      <p:sp>
        <p:nvSpPr>
          <p:cNvPr id="3" name="Subtitle 2"/>
          <p:cNvSpPr>
            <a:spLocks noGrp="1"/>
          </p:cNvSpPr>
          <p:nvPr>
            <p:ph type="subTitle" idx="1"/>
          </p:nvPr>
        </p:nvSpPr>
        <p:spPr>
          <a:xfrm>
            <a:off x="1" y="5252330"/>
            <a:ext cx="5065424" cy="3534133"/>
          </a:xfrm>
        </p:spPr>
        <p:txBody>
          <a:bodyPr numCol="1" anchor="ctr">
            <a:noAutofit/>
          </a:bodyPr>
          <a:lstStyle/>
          <a:p>
            <a:pPr algn="l"/>
            <a:r>
              <a:rPr lang="en-US" sz="1500" dirty="0">
                <a:solidFill>
                  <a:srgbClr val="15294C"/>
                </a:solidFill>
              </a:rPr>
              <a:t>Beautifully renovated, 4 Bed 2 ½ Bath Mid-Century Modern Brick Ranch, nearly 1/2 acre, fenced, new landscaping &amp; Huge Garage &amp; no HOA. You could see this home on HGTV as the "After" photos! Open &amp; Split Floor Plan, Master Bedroom w/</a:t>
            </a:r>
            <a:r>
              <a:rPr lang="en-US" sz="1500" dirty="0" err="1">
                <a:solidFill>
                  <a:srgbClr val="15294C"/>
                </a:solidFill>
              </a:rPr>
              <a:t>en</a:t>
            </a:r>
            <a:r>
              <a:rPr lang="en-US" sz="1500" dirty="0">
                <a:solidFill>
                  <a:srgbClr val="15294C"/>
                </a:solidFill>
              </a:rPr>
              <a:t>-suite. Stainless Appliances &amp; Gas Range all convey, including LG Front Loader Washer &amp; Dryer. No Flood Insurance! In 2016 All NEW windows (except Master, new window just installed), 2016 NEW Roof, NEW Rinnai Tankless Water Heater, NEW Leaf Guard Gutters, Crawl space is encapsulated, NEW Paint throughout interior &amp; exterior. Airport, Boeing &amp; MUSC are less than 15 minutes &amp; Folly Beach is only a 20 minute drive. Avondale Restaurants, Whole Foods &amp; Costco are 5 minutes away! Come see this perfectly located, Like-New Home today! Easy to Show!</a:t>
            </a:r>
          </a:p>
          <a:p>
            <a:pPr algn="l"/>
            <a:r>
              <a:rPr lang="en-US" sz="1500" b="1" i="1" dirty="0">
                <a:solidFill>
                  <a:srgbClr val="15294C"/>
                </a:solidFill>
              </a:rPr>
              <a:t>Seller will pay $5000 to Buyer's Agent at closing that presents acceptable offer &amp; ratification by June 1st!</a:t>
            </a:r>
          </a:p>
        </p:txBody>
      </p:sp>
      <p:sp>
        <p:nvSpPr>
          <p:cNvPr id="7" name="Rectangle 6"/>
          <p:cNvSpPr/>
          <p:nvPr/>
        </p:nvSpPr>
        <p:spPr>
          <a:xfrm>
            <a:off x="1088" y="9801053"/>
            <a:ext cx="7772400" cy="261610"/>
          </a:xfrm>
          <a:prstGeom prst="rect">
            <a:avLst/>
          </a:prstGeom>
        </p:spPr>
        <p:txBody>
          <a:bodyPr wrap="square">
            <a:spAutoFit/>
          </a:bodyPr>
          <a:lstStyle/>
          <a:p>
            <a:pPr algn="ctr"/>
            <a:r>
              <a:rPr lang="en-US" sz="1100" dirty="0">
                <a:solidFill>
                  <a:srgbClr val="D1B32C"/>
                </a:solidFill>
              </a:rPr>
              <a:t>Charleston First Real Estate, Inc | 1922 Capri Dr | Charleston, SC 29407</a:t>
            </a:r>
          </a:p>
        </p:txBody>
      </p:sp>
      <p:sp>
        <p:nvSpPr>
          <p:cNvPr id="8" name="Rectangle 7"/>
          <p:cNvSpPr/>
          <p:nvPr/>
        </p:nvSpPr>
        <p:spPr>
          <a:xfrm>
            <a:off x="1" y="9027116"/>
            <a:ext cx="7774575" cy="769441"/>
          </a:xfrm>
          <a:prstGeom prst="rect">
            <a:avLst/>
          </a:prstGeom>
        </p:spPr>
        <p:txBody>
          <a:bodyPr wrap="square">
            <a:spAutoFit/>
          </a:bodyPr>
          <a:lstStyle/>
          <a:p>
            <a:pPr algn="ctr"/>
            <a:r>
              <a:rPr lang="nb-NO" sz="1600" b="1" dirty="0">
                <a:solidFill>
                  <a:srgbClr val="15294C"/>
                </a:solidFill>
              </a:rPr>
              <a:t>David Tester, ABRM</a:t>
            </a:r>
          </a:p>
          <a:p>
            <a:pPr algn="ctr"/>
            <a:r>
              <a:rPr lang="nb-NO" sz="1400" dirty="0">
                <a:solidFill>
                  <a:srgbClr val="15294C"/>
                </a:solidFill>
              </a:rPr>
              <a:t>(843) 452-7337 | david@davidtester.com</a:t>
            </a:r>
          </a:p>
          <a:p>
            <a:pPr algn="ctr"/>
            <a:r>
              <a:rPr lang="nb-NO" sz="1400" dirty="0">
                <a:solidFill>
                  <a:srgbClr val="15294C"/>
                </a:solidFill>
              </a:rPr>
              <a:t>www.davidtester.com</a:t>
            </a:r>
            <a:endParaRPr lang="en-US" sz="1400" dirty="0">
              <a:solidFill>
                <a:srgbClr val="15294C"/>
              </a:solidFill>
            </a:endParaRPr>
          </a:p>
        </p:txBody>
      </p:sp>
      <p:sp>
        <p:nvSpPr>
          <p:cNvPr id="16" name="Rectangle 15"/>
          <p:cNvSpPr/>
          <p:nvPr/>
        </p:nvSpPr>
        <p:spPr>
          <a:xfrm>
            <a:off x="1088" y="4013962"/>
            <a:ext cx="7772400" cy="1138773"/>
          </a:xfrm>
          <a:prstGeom prst="rect">
            <a:avLst/>
          </a:prstGeom>
        </p:spPr>
        <p:txBody>
          <a:bodyPr wrap="square">
            <a:spAutoFit/>
          </a:bodyPr>
          <a:lstStyle/>
          <a:p>
            <a:pPr algn="ctr"/>
            <a:r>
              <a:rPr lang="nb-NO" sz="2800" b="1" dirty="0">
                <a:ln w="3175">
                  <a:noFill/>
                </a:ln>
                <a:solidFill>
                  <a:srgbClr val="15294C"/>
                </a:solidFill>
              </a:rPr>
              <a:t>411 Wappoo Road</a:t>
            </a:r>
          </a:p>
          <a:p>
            <a:pPr algn="ctr"/>
            <a:r>
              <a:rPr lang="en-US" sz="2000" b="1" dirty="0">
                <a:ln w="3175">
                  <a:noFill/>
                </a:ln>
                <a:solidFill>
                  <a:srgbClr val="15294C"/>
                </a:solidFill>
              </a:rPr>
              <a:t>Geddes Hall ~ Charleston, SC 29407</a:t>
            </a:r>
          </a:p>
          <a:p>
            <a:pPr algn="ctr"/>
            <a:r>
              <a:rPr lang="en-US" sz="2000" b="1" dirty="0">
                <a:ln w="3175">
                  <a:noFill/>
                </a:ln>
                <a:solidFill>
                  <a:srgbClr val="15294C"/>
                </a:solidFill>
              </a:rPr>
              <a:t>MLS# 19009259 ~ $344,900</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31" y="8886056"/>
            <a:ext cx="1051560" cy="105156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4582" y="5254712"/>
            <a:ext cx="2572325" cy="1712504"/>
          </a:xfrm>
          <a:prstGeom prst="rect">
            <a:avLst/>
          </a:prstGeom>
          <a:ln>
            <a:solidFill>
              <a:schemeClr val="bg1"/>
            </a:solidFill>
          </a:ln>
          <a:effectLst>
            <a:outerShdw blurRad="63500" sx="102000" sy="102000" algn="ctr" rotWithShape="0">
              <a:prstClr val="black">
                <a:alpha val="40000"/>
              </a:prstClr>
            </a:outerShdw>
          </a:effectLst>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6370" y="7069194"/>
            <a:ext cx="2568748" cy="1717269"/>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b="33398"/>
          <a:stretch/>
        </p:blipFill>
        <p:spPr>
          <a:xfrm>
            <a:off x="6623558" y="8886056"/>
            <a:ext cx="1051560" cy="1051560"/>
          </a:xfrm>
          <a:prstGeom prst="rect">
            <a:avLst/>
          </a:prstGeom>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b="10507"/>
          <a:stretch/>
        </p:blipFill>
        <p:spPr>
          <a:xfrm>
            <a:off x="127831" y="693125"/>
            <a:ext cx="4791750" cy="3221242"/>
          </a:xfrm>
          <a:prstGeom prst="rect">
            <a:avLst/>
          </a:prstGeom>
          <a:ln>
            <a:solidFill>
              <a:schemeClr val="bg1"/>
            </a:solid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5707" y="693125"/>
            <a:ext cx="1231199" cy="821941"/>
          </a:xfrm>
          <a:prstGeom prst="rect">
            <a:avLst/>
          </a:prstGeom>
          <a:ln>
            <a:solidFill>
              <a:schemeClr val="bg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2467" y="1890612"/>
            <a:ext cx="1234439" cy="824104"/>
          </a:xfrm>
          <a:prstGeom prst="rect">
            <a:avLst/>
          </a:prstGeom>
          <a:ln>
            <a:solidFill>
              <a:schemeClr val="bg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5424" y="3090262"/>
            <a:ext cx="1234439" cy="824104"/>
          </a:xfrm>
          <a:prstGeom prst="rect">
            <a:avLst/>
          </a:prstGeom>
          <a:ln>
            <a:solidFill>
              <a:schemeClr val="bg1"/>
            </a:solid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183E7C05-17A2-4345-B250-2652B910F2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68664" y="690902"/>
            <a:ext cx="1231200" cy="817394"/>
          </a:xfrm>
          <a:prstGeom prst="rect">
            <a:avLst/>
          </a:prstGeom>
          <a:ln>
            <a:solidFill>
              <a:schemeClr val="bg1"/>
            </a:solid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B2CCA115-A940-4385-BB0C-C1A12AB6C3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65424" y="1888364"/>
            <a:ext cx="1234439" cy="824104"/>
          </a:xfrm>
          <a:prstGeom prst="rect">
            <a:avLst/>
          </a:prstGeom>
          <a:ln>
            <a:solidFill>
              <a:schemeClr val="bg1"/>
            </a:solid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1178A9FE-27F3-4F80-B243-068DD3EEB83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2467" y="3090262"/>
            <a:ext cx="1234439" cy="824104"/>
          </a:xfrm>
          <a:prstGeom prst="rect">
            <a:avLst/>
          </a:prstGeom>
          <a:ln>
            <a:solidFill>
              <a:schemeClr val="bg1"/>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73C34C8B-AEF8-4F34-9443-9BD004CB6BE8}"/>
              </a:ext>
            </a:extLst>
          </p:cNvPr>
          <p:cNvSpPr/>
          <p:nvPr/>
        </p:nvSpPr>
        <p:spPr>
          <a:xfrm>
            <a:off x="-2566603" y="3268035"/>
            <a:ext cx="2336616" cy="646331"/>
          </a:xfrm>
          <a:prstGeom prst="rect">
            <a:avLst/>
          </a:prstGeom>
        </p:spPr>
        <p:txBody>
          <a:bodyPr wrap="square">
            <a:spAutoFit/>
          </a:bodyPr>
          <a:lstStyle/>
          <a:p>
            <a:pPr algn="ctr"/>
            <a:r>
              <a:rPr lang="en-US" sz="3600" b="1" dirty="0">
                <a:solidFill>
                  <a:srgbClr val="FFFF00"/>
                </a:solidFill>
                <a:effectLst>
                  <a:outerShdw blurRad="38100" dist="38100" dir="2700000" algn="tl">
                    <a:srgbClr val="000000">
                      <a:alpha val="43137"/>
                    </a:srgbClr>
                  </a:outerShdw>
                </a:effectLst>
                <a:latin typeface="Freestyle Script" panose="030804020302050B0404" pitchFamily="66" charset="0"/>
              </a:rPr>
              <a:t>Price Reduced</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08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242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Freestyle Script</vt:lpstr>
      <vt:lpstr>Office Theme</vt:lpstr>
      <vt:lpstr>$5000 Agent Bonus! West Ashley Gem!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a Guest Suite in Mt. Pleasant?</dc:title>
  <dc:creator>A. Thomas Price</dc:creator>
  <cp:lastModifiedBy>A. Thomas Price</cp:lastModifiedBy>
  <cp:revision>30</cp:revision>
  <dcterms:created xsi:type="dcterms:W3CDTF">2016-05-13T14:43:32Z</dcterms:created>
  <dcterms:modified xsi:type="dcterms:W3CDTF">2019-05-14T17:38:38Z</dcterms:modified>
</cp:coreProperties>
</file>