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B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31" indent="0" algn="ctr">
              <a:buNone/>
              <a:defRPr sz="2200"/>
            </a:lvl2pPr>
            <a:lvl3pPr marL="1005863" indent="0" algn="ctr">
              <a:buNone/>
              <a:defRPr sz="1980"/>
            </a:lvl3pPr>
            <a:lvl4pPr marL="1508794" indent="0" algn="ctr">
              <a:buNone/>
              <a:defRPr sz="1760"/>
            </a:lvl4pPr>
            <a:lvl5pPr marL="2011726" indent="0" algn="ctr">
              <a:buNone/>
              <a:defRPr sz="1760"/>
            </a:lvl5pPr>
            <a:lvl6pPr marL="2514657" indent="0" algn="ctr">
              <a:buNone/>
              <a:defRPr sz="1760"/>
            </a:lvl6pPr>
            <a:lvl7pPr marL="3017589" indent="0" algn="ctr">
              <a:buNone/>
              <a:defRPr sz="1760"/>
            </a:lvl7pPr>
            <a:lvl8pPr marL="3520520" indent="0" algn="ctr">
              <a:buNone/>
              <a:defRPr sz="1760"/>
            </a:lvl8pPr>
            <a:lvl9pPr marL="4023451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8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3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3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1pPr>
            <a:lvl2pPr marL="50293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63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94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726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57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89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451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5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31" indent="0">
              <a:buNone/>
              <a:defRPr sz="2200" b="1"/>
            </a:lvl2pPr>
            <a:lvl3pPr marL="1005863" indent="0">
              <a:buNone/>
              <a:defRPr sz="1980" b="1"/>
            </a:lvl3pPr>
            <a:lvl4pPr marL="1508794" indent="0">
              <a:buNone/>
              <a:defRPr sz="1760" b="1"/>
            </a:lvl4pPr>
            <a:lvl5pPr marL="2011726" indent="0">
              <a:buNone/>
              <a:defRPr sz="1760" b="1"/>
            </a:lvl5pPr>
            <a:lvl6pPr marL="2514657" indent="0">
              <a:buNone/>
              <a:defRPr sz="1760" b="1"/>
            </a:lvl6pPr>
            <a:lvl7pPr marL="3017589" indent="0">
              <a:buNone/>
              <a:defRPr sz="1760" b="1"/>
            </a:lvl7pPr>
            <a:lvl8pPr marL="3520520" indent="0">
              <a:buNone/>
              <a:defRPr sz="1760" b="1"/>
            </a:lvl8pPr>
            <a:lvl9pPr marL="4023451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31" indent="0">
              <a:buNone/>
              <a:defRPr sz="2200" b="1"/>
            </a:lvl2pPr>
            <a:lvl3pPr marL="1005863" indent="0">
              <a:buNone/>
              <a:defRPr sz="1980" b="1"/>
            </a:lvl3pPr>
            <a:lvl4pPr marL="1508794" indent="0">
              <a:buNone/>
              <a:defRPr sz="1760" b="1"/>
            </a:lvl4pPr>
            <a:lvl5pPr marL="2011726" indent="0">
              <a:buNone/>
              <a:defRPr sz="1760" b="1"/>
            </a:lvl5pPr>
            <a:lvl6pPr marL="2514657" indent="0">
              <a:buNone/>
              <a:defRPr sz="1760" b="1"/>
            </a:lvl6pPr>
            <a:lvl7pPr marL="3017589" indent="0">
              <a:buNone/>
              <a:defRPr sz="1760" b="1"/>
            </a:lvl7pPr>
            <a:lvl8pPr marL="3520520" indent="0">
              <a:buNone/>
              <a:defRPr sz="1760" b="1"/>
            </a:lvl8pPr>
            <a:lvl9pPr marL="4023451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3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5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5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760"/>
            </a:lvl1pPr>
            <a:lvl2pPr marL="502931" indent="0">
              <a:buNone/>
              <a:defRPr sz="1540"/>
            </a:lvl2pPr>
            <a:lvl3pPr marL="1005863" indent="0">
              <a:buNone/>
              <a:defRPr sz="1320"/>
            </a:lvl3pPr>
            <a:lvl4pPr marL="1508794" indent="0">
              <a:buNone/>
              <a:defRPr sz="1100"/>
            </a:lvl4pPr>
            <a:lvl5pPr marL="2011726" indent="0">
              <a:buNone/>
              <a:defRPr sz="1100"/>
            </a:lvl5pPr>
            <a:lvl6pPr marL="2514657" indent="0">
              <a:buNone/>
              <a:defRPr sz="1100"/>
            </a:lvl6pPr>
            <a:lvl7pPr marL="3017589" indent="0">
              <a:buNone/>
              <a:defRPr sz="1100"/>
            </a:lvl7pPr>
            <a:lvl8pPr marL="3520520" indent="0">
              <a:buNone/>
              <a:defRPr sz="1100"/>
            </a:lvl8pPr>
            <a:lvl9pPr marL="4023451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8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3520"/>
            </a:lvl1pPr>
            <a:lvl2pPr marL="502931" indent="0">
              <a:buNone/>
              <a:defRPr sz="3080"/>
            </a:lvl2pPr>
            <a:lvl3pPr marL="1005863" indent="0">
              <a:buNone/>
              <a:defRPr sz="2640"/>
            </a:lvl3pPr>
            <a:lvl4pPr marL="1508794" indent="0">
              <a:buNone/>
              <a:defRPr sz="2200"/>
            </a:lvl4pPr>
            <a:lvl5pPr marL="2011726" indent="0">
              <a:buNone/>
              <a:defRPr sz="2200"/>
            </a:lvl5pPr>
            <a:lvl6pPr marL="2514657" indent="0">
              <a:buNone/>
              <a:defRPr sz="2200"/>
            </a:lvl6pPr>
            <a:lvl7pPr marL="3017589" indent="0">
              <a:buNone/>
              <a:defRPr sz="2200"/>
            </a:lvl7pPr>
            <a:lvl8pPr marL="3520520" indent="0">
              <a:buNone/>
              <a:defRPr sz="2200"/>
            </a:lvl8pPr>
            <a:lvl9pPr marL="40234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760"/>
            </a:lvl1pPr>
            <a:lvl2pPr marL="502931" indent="0">
              <a:buNone/>
              <a:defRPr sz="1540"/>
            </a:lvl2pPr>
            <a:lvl3pPr marL="1005863" indent="0">
              <a:buNone/>
              <a:defRPr sz="1320"/>
            </a:lvl3pPr>
            <a:lvl4pPr marL="1508794" indent="0">
              <a:buNone/>
              <a:defRPr sz="1100"/>
            </a:lvl4pPr>
            <a:lvl5pPr marL="2011726" indent="0">
              <a:buNone/>
              <a:defRPr sz="1100"/>
            </a:lvl5pPr>
            <a:lvl6pPr marL="2514657" indent="0">
              <a:buNone/>
              <a:defRPr sz="1100"/>
            </a:lvl6pPr>
            <a:lvl7pPr marL="3017589" indent="0">
              <a:buNone/>
              <a:defRPr sz="1100"/>
            </a:lvl7pPr>
            <a:lvl8pPr marL="3520520" indent="0">
              <a:buNone/>
              <a:defRPr sz="1100"/>
            </a:lvl8pPr>
            <a:lvl9pPr marL="4023451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5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39A3-BF8D-4099-A14F-F8EC4FE291C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1611B-C35B-459A-9F55-C3812611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7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05863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6" indent="-251466" algn="l" defTabSz="1005863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97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29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60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91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123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9054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86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917" indent="-251466" algn="l" defTabSz="1005863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31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63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94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726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7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89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520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451" algn="l" defTabSz="1005863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" y="5403223"/>
            <a:ext cx="7543800" cy="41395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Great opportunity for investors and first time home Buyer.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955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13375"/>
            <a:ext cx="7772400" cy="10319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927" y="9232935"/>
            <a:ext cx="1526546" cy="5928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3537" y="5975276"/>
            <a:ext cx="7065326" cy="2893100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Three Bedroom, One Bathroom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Totally Renovated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Eat-in Kitchen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Living Room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Large Fenced Yard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0.45 Of An Acre With Plenty Of Room To Store Your Boat Or Your RV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New Carpet In All Bedrooms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Fresh Paint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Laminate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floor in kitchen and living room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New Roof Installed Dec 2017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New Windows All Over The House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Best High School, Middle And Elementary In Charleston County, Schools Are Minutes Away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 Close To The Beaches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Was Rented In The Past For $1,400 Before Renovation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No HOA Fees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Charleston County Boat Landing Down On Chandler Rd</a:t>
            </a:r>
          </a:p>
          <a:p>
            <a:pPr marL="285750" indent="-285750">
              <a:buBlip>
                <a:blip r:embed="rId4"/>
              </a:buBlip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Please Note The Address On The Front Of The House Is 4162, The Address In Tax Record For This House Is 4126 - This Is Not A Typo Error.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218" y="4105872"/>
            <a:ext cx="7567882" cy="1139255"/>
          </a:xfrm>
        </p:spPr>
        <p:txBody>
          <a:bodyPr anchor="ctr">
            <a:no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4126 N Highway 17</a:t>
            </a:r>
            <a:br>
              <a:rPr lang="en-US" sz="2000" dirty="0">
                <a:latin typeface="Arial Black" panose="020B0A04020102020204" pitchFamily="34" charset="0"/>
              </a:rPr>
            </a:br>
            <a:r>
              <a:rPr lang="en-US" sz="2000" dirty="0">
                <a:latin typeface="Arial Black" panose="020B0A04020102020204" pitchFamily="34" charset="0"/>
              </a:rPr>
              <a:t>Chandlers ~ </a:t>
            </a:r>
            <a:r>
              <a:rPr lang="en-US" sz="2000" dirty="0" err="1">
                <a:latin typeface="Arial Black" panose="020B0A04020102020204" pitchFamily="34" charset="0"/>
              </a:rPr>
              <a:t>Awendaw</a:t>
            </a:r>
            <a:r>
              <a:rPr lang="en-US" sz="2000" dirty="0">
                <a:latin typeface="Arial Black" panose="020B0A04020102020204" pitchFamily="34" charset="0"/>
              </a:rPr>
              <a:t>, SC 29429</a:t>
            </a:r>
            <a:br>
              <a:rPr lang="en-US" sz="2000" dirty="0">
                <a:latin typeface="Arial Black" panose="020B0A04020102020204" pitchFamily="34" charset="0"/>
              </a:rPr>
            </a:br>
            <a:r>
              <a:rPr lang="en-US" sz="2000" dirty="0">
                <a:latin typeface="Arial Black" panose="020B0A04020102020204" pitchFamily="34" charset="0"/>
              </a:rPr>
              <a:t>MLS# 17000034 ~ $269,000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4232" y="1442720"/>
            <a:ext cx="1779129" cy="1334347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90217" y="1113136"/>
            <a:ext cx="7591966" cy="2834640"/>
            <a:chOff x="114300" y="1594452"/>
            <a:chExt cx="7591966" cy="2834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" y="1594452"/>
              <a:ext cx="3779520" cy="283464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000"/>
            <a:stretch/>
          </p:blipFill>
          <p:spPr>
            <a:xfrm>
              <a:off x="5927136" y="3094745"/>
              <a:ext cx="1779130" cy="133434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0914" y="1594452"/>
              <a:ext cx="1779129" cy="133434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0913" y="3094745"/>
              <a:ext cx="1779129" cy="133434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7137" y="1594452"/>
              <a:ext cx="1779129" cy="1334347"/>
            </a:xfrm>
            <a:prstGeom prst="rect">
              <a:avLst/>
            </a:prstGeom>
          </p:spPr>
        </p:pic>
      </p:grpSp>
      <p:sp>
        <p:nvSpPr>
          <p:cNvPr id="15" name="Title 1"/>
          <p:cNvSpPr txBox="1">
            <a:spLocks/>
          </p:cNvSpPr>
          <p:nvPr/>
        </p:nvSpPr>
        <p:spPr>
          <a:xfrm>
            <a:off x="0" y="8959712"/>
            <a:ext cx="3122927" cy="1139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0058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 err="1">
                <a:latin typeface="Arial Black" panose="020B0A04020102020204" pitchFamily="34" charset="0"/>
              </a:rPr>
              <a:t>Walid</a:t>
            </a:r>
            <a:r>
              <a:rPr lang="en-US" sz="1800" b="1" dirty="0">
                <a:latin typeface="Arial Black" panose="020B0A04020102020204" pitchFamily="34" charset="0"/>
              </a:rPr>
              <a:t> Ismail</a:t>
            </a:r>
          </a:p>
          <a:p>
            <a:pPr algn="l"/>
            <a:r>
              <a:rPr lang="en-US" sz="1400" dirty="0">
                <a:latin typeface="Arial Black" panose="020B0A04020102020204" pitchFamily="34" charset="0"/>
              </a:rPr>
              <a:t>M (843) 696-0061</a:t>
            </a:r>
          </a:p>
          <a:p>
            <a:pPr algn="l"/>
            <a:r>
              <a:rPr lang="en-US" sz="1400" dirty="0">
                <a:latin typeface="Arial Black" panose="020B0A04020102020204" pitchFamily="34" charset="0"/>
              </a:rPr>
              <a:t>walid@ismailrealestate.com</a:t>
            </a:r>
            <a:endParaRPr lang="en-US" sz="1100" dirty="0">
              <a:latin typeface="Arial Black" panose="020B0A0402010202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649472" y="8959712"/>
            <a:ext cx="3122927" cy="1139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0058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200" dirty="0">
                <a:latin typeface="Arial Black" panose="020B0A04020102020204" pitchFamily="34" charset="0"/>
              </a:rPr>
              <a:t>Ismail Real Estate LLC</a:t>
            </a:r>
          </a:p>
          <a:p>
            <a:pPr algn="r"/>
            <a:r>
              <a:rPr lang="en-US" sz="1200" dirty="0">
                <a:latin typeface="Arial Black" panose="020B0A04020102020204" pitchFamily="34" charset="0"/>
              </a:rPr>
              <a:t>2085 </a:t>
            </a:r>
            <a:r>
              <a:rPr lang="en-US" sz="1200" dirty="0" err="1">
                <a:latin typeface="Arial Black" panose="020B0A04020102020204" pitchFamily="34" charset="0"/>
              </a:rPr>
              <a:t>Terrabrook</a:t>
            </a:r>
            <a:r>
              <a:rPr lang="en-US" sz="1200" dirty="0">
                <a:latin typeface="Arial Black" panose="020B0A04020102020204" pitchFamily="34" charset="0"/>
              </a:rPr>
              <a:t> Ln</a:t>
            </a:r>
          </a:p>
          <a:p>
            <a:pPr algn="r"/>
            <a:r>
              <a:rPr lang="en-US" sz="1200" dirty="0">
                <a:latin typeface="Arial Black" panose="020B0A04020102020204" pitchFamily="34" charset="0"/>
              </a:rPr>
              <a:t>Charleston, SC 29412</a:t>
            </a:r>
          </a:p>
          <a:p>
            <a:pPr algn="r"/>
            <a:r>
              <a:rPr lang="en-US" sz="1200" dirty="0">
                <a:latin typeface="Arial Black" panose="020B0A04020102020204" pitchFamily="34" charset="0"/>
              </a:rPr>
              <a:t>www.ismailrealestate.com</a:t>
            </a:r>
            <a:endParaRPr lang="en-US" sz="1050" dirty="0">
              <a:latin typeface="Arial Black" panose="020B0A04020102020204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14301" y="151733"/>
            <a:ext cx="7543800" cy="6515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10058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EBB12"/>
                </a:solidFill>
                <a:latin typeface="Arial Black" panose="020B0A04020102020204" pitchFamily="34" charset="0"/>
              </a:rPr>
              <a:t>GREAT LOCATION!!</a:t>
            </a:r>
          </a:p>
          <a:p>
            <a:r>
              <a:rPr lang="en-US" sz="1800" dirty="0">
                <a:solidFill>
                  <a:srgbClr val="FEBB12"/>
                </a:solidFill>
                <a:latin typeface="Arial Black" panose="020B0A04020102020204" pitchFamily="34" charset="0"/>
              </a:rPr>
              <a:t>ON THE CORNER OF HIGHWAY 17 N AND CHANDLER RD.</a:t>
            </a:r>
            <a:endParaRPr lang="en-US" sz="1400" dirty="0">
              <a:solidFill>
                <a:srgbClr val="FEBB1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87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175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4126 N Highway 17 Chandlers ~ Awendaw, SC 29429 MLS# 17000034 ~ $269,000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4126 N Highway 17 Chandlers ~ Awendaw, SC 29429 MLS# 17000034 ~ $269,000</dc:title>
  <dc:creator>A. Thomas Price</dc:creator>
  <cp:lastModifiedBy>A. Thomas Price</cp:lastModifiedBy>
  <cp:revision>6</cp:revision>
  <dcterms:created xsi:type="dcterms:W3CDTF">2018-01-22T12:15:08Z</dcterms:created>
  <dcterms:modified xsi:type="dcterms:W3CDTF">2018-01-22T16:27:57Z</dcterms:modified>
</cp:coreProperties>
</file>