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0FE"/>
    <a:srgbClr val="0187DC"/>
    <a:srgbClr val="007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51C40C15-2CBC-40EB-88FB-E14616FDB445}"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13924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7858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2920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1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0C15-2CBC-40EB-88FB-E14616FDB445}"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2871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0C15-2CBC-40EB-88FB-E14616FDB445}"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4926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0C15-2CBC-40EB-88FB-E14616FDB445}" type="datetimeFigureOut">
              <a:rPr lang="en-US" smtClean="0"/>
              <a:t>5/19/2018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0109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0C15-2CBC-40EB-88FB-E14616FDB445}" type="datetimeFigureOut">
              <a:rPr lang="en-US" smtClean="0"/>
              <a:t>5/19/2018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3026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0C15-2CBC-40EB-88FB-E14616FDB445}" type="datetimeFigureOut">
              <a:rPr lang="en-US" smtClean="0"/>
              <a:t>5/19/2018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5437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7302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36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1C40C15-2CBC-40EB-88FB-E14616FDB445}" type="datetimeFigureOut">
              <a:rPr lang="en-US" smtClean="0"/>
              <a:t>5/19/2018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2A87F27-DD5E-4262-8F27-C8B530250354}" type="slidenum">
              <a:rPr lang="en-US" smtClean="0"/>
              <a:t>‹#›</a:t>
            </a:fld>
            <a:endParaRPr lang="en-US"/>
          </a:p>
        </p:txBody>
      </p:sp>
    </p:spTree>
    <p:extLst>
      <p:ext uri="{BB962C8B-B14F-4D97-AF65-F5344CB8AC3E}">
        <p14:creationId xmlns:p14="http://schemas.microsoft.com/office/powerpoint/2010/main" val="258166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115000" r="-1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7772400" cy="1093303"/>
          </a:xfrm>
        </p:spPr>
        <p:txBody>
          <a:bodyPr anchor="t">
            <a:noAutofit/>
          </a:bodyPr>
          <a:lstStyle/>
          <a:p>
            <a:r>
              <a:rPr lang="en-US" sz="2800" b="1" dirty="0">
                <a:ln w="3175">
                  <a:solidFill>
                    <a:srgbClr val="0187DC"/>
                  </a:solidFill>
                </a:ln>
                <a:solidFill>
                  <a:srgbClr val="C0E0FE"/>
                </a:solidFill>
                <a:effectLst>
                  <a:outerShdw blurRad="50800" dist="38100" dir="5400000" algn="t" rotWithShape="0">
                    <a:prstClr val="black">
                      <a:alpha val="40000"/>
                    </a:prstClr>
                  </a:outerShdw>
                </a:effectLst>
              </a:rPr>
              <a:t>412 Hamlet Circle</a:t>
            </a:r>
            <a:br>
              <a:rPr lang="en-US" sz="2800" b="1" dirty="0">
                <a:ln w="3175">
                  <a:solidFill>
                    <a:srgbClr val="0187DC"/>
                  </a:solidFill>
                </a:ln>
                <a:solidFill>
                  <a:srgbClr val="C0E0FE"/>
                </a:solidFill>
                <a:effectLst>
                  <a:outerShdw blurRad="50800" dist="38100" dir="5400000" algn="t" rotWithShape="0">
                    <a:prstClr val="black">
                      <a:alpha val="40000"/>
                    </a:prstClr>
                  </a:outerShdw>
                </a:effectLst>
              </a:rPr>
            </a:br>
            <a:r>
              <a:rPr lang="en-US" sz="1800" dirty="0">
                <a:ln w="3175">
                  <a:solidFill>
                    <a:srgbClr val="0187DC"/>
                  </a:solidFill>
                </a:ln>
                <a:solidFill>
                  <a:srgbClr val="C0E0FE"/>
                </a:solidFill>
                <a:effectLst>
                  <a:outerShdw blurRad="50800" dist="38100" dir="5400000" algn="t" rotWithShape="0">
                    <a:prstClr val="black">
                      <a:alpha val="40000"/>
                    </a:prstClr>
                  </a:outerShdw>
                </a:effectLst>
              </a:rPr>
              <a:t>Crowfield Plantation :: Goose Creek, SC 29445 :: MLS# 17016009 :: $384,990</a:t>
            </a:r>
          </a:p>
        </p:txBody>
      </p:sp>
      <p:sp>
        <p:nvSpPr>
          <p:cNvPr id="3" name="Subtitle 2"/>
          <p:cNvSpPr>
            <a:spLocks noGrp="1"/>
          </p:cNvSpPr>
          <p:nvPr>
            <p:ph type="subTitle" idx="1"/>
          </p:nvPr>
        </p:nvSpPr>
        <p:spPr>
          <a:xfrm>
            <a:off x="1642940" y="3774133"/>
            <a:ext cx="4486520" cy="5175836"/>
          </a:xfrm>
        </p:spPr>
        <p:txBody>
          <a:bodyPr anchor="ctr">
            <a:noAutofit/>
          </a:bodyPr>
          <a:lstStyle/>
          <a:p>
            <a:r>
              <a:rPr lang="en-US" sz="1800" b="1" dirty="0">
                <a:solidFill>
                  <a:srgbClr val="FFFF00"/>
                </a:solidFill>
              </a:rPr>
              <a:t>Last Available New Home @ The Hamlets!</a:t>
            </a:r>
            <a:endParaRPr lang="en-US" sz="1600" b="1" dirty="0">
              <a:solidFill>
                <a:srgbClr val="FFFF00"/>
              </a:solidFill>
            </a:endParaRPr>
          </a:p>
          <a:p>
            <a:r>
              <a:rPr lang="en-US" sz="1600" dirty="0">
                <a:solidFill>
                  <a:schemeClr val="bg1"/>
                </a:solidFill>
              </a:rPr>
              <a:t>It's a dream come true, You want an establish community but also a New Home that is a Semi-Custom and Custom Home Neighborhood. Welcome to 412 Hamlet Circle this premier home is the only New Construction side entry garage home currently available in The Hamlets featuring 5'' Hardwood Floors, Granite Countertops, Custom Fire Place Mantle with Shiplap trim accent, Smooth Ceilings, Irrigation System, and Screened Porch. The Designer Pendants in the Kitchen make the ambient light feel cozy and relaxing. The Breakfast Bay off of the kitchen is perfect for sitting around the table and entertaining. Kitchen Appliances include a Stainless Steel Gas Range with Oven, Vented Hood, Dishwasher, and Microwave. Come checkout this home in The Hamlets before it's gone!</a:t>
            </a:r>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7914" y="971501"/>
            <a:ext cx="1463040" cy="975360"/>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77914" y="3773217"/>
            <a:ext cx="1463040" cy="976716"/>
          </a:xfrm>
          <a:prstGeom prst="rect">
            <a:avLst/>
          </a:prstGeom>
        </p:spPr>
      </p:pic>
      <p:pic>
        <p:nvPicPr>
          <p:cNvPr id="7" name="Picture 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77914" y="2372020"/>
            <a:ext cx="1463040" cy="976716"/>
          </a:xfrm>
          <a:prstGeom prst="rect">
            <a:avLst/>
          </a:prstGeom>
        </p:spPr>
      </p:pic>
      <p:pic>
        <p:nvPicPr>
          <p:cNvPr id="8" name="Picture 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133562" y="2372698"/>
            <a:ext cx="1463040" cy="975360"/>
          </a:xfrm>
          <a:prstGeom prst="rect">
            <a:avLst/>
          </a:prstGeom>
        </p:spPr>
      </p:pic>
      <p:pic>
        <p:nvPicPr>
          <p:cNvPr id="9" name="Picture 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133562" y="5175092"/>
            <a:ext cx="1463040" cy="975360"/>
          </a:xfrm>
          <a:prstGeom prst="rect">
            <a:avLst/>
          </a:prstGeom>
        </p:spPr>
      </p:pic>
      <p:pic>
        <p:nvPicPr>
          <p:cNvPr id="10" name="Picture 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133562" y="3773895"/>
            <a:ext cx="1463040" cy="975360"/>
          </a:xfrm>
          <a:prstGeom prst="rect">
            <a:avLst/>
          </a:prstGeom>
        </p:spPr>
      </p:pic>
      <p:pic>
        <p:nvPicPr>
          <p:cNvPr id="11" name="Picture 1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77914" y="5175092"/>
            <a:ext cx="1463040" cy="975360"/>
          </a:xfrm>
          <a:prstGeom prst="rect">
            <a:avLst/>
          </a:prstGeom>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133562" y="6576289"/>
            <a:ext cx="1463040" cy="975360"/>
          </a:xfrm>
          <a:prstGeom prst="rect">
            <a:avLst/>
          </a:prstGeom>
        </p:spPr>
      </p:pic>
      <p:sp>
        <p:nvSpPr>
          <p:cNvPr id="14" name="Rectangle 13"/>
          <p:cNvSpPr/>
          <p:nvPr/>
        </p:nvSpPr>
        <p:spPr>
          <a:xfrm>
            <a:off x="0" y="9076729"/>
            <a:ext cx="3886200" cy="984885"/>
          </a:xfrm>
          <a:prstGeom prst="rect">
            <a:avLst/>
          </a:prstGeom>
        </p:spPr>
        <p:txBody>
          <a:bodyPr>
            <a:spAutoFit/>
          </a:bodyPr>
          <a:lstStyle/>
          <a:p>
            <a:r>
              <a:rPr lang="en-US" sz="1600" b="1" dirty="0">
                <a:solidFill>
                  <a:srgbClr val="C0E0FE"/>
                </a:solidFill>
                <a:effectLst>
                  <a:outerShdw blurRad="38100" dist="38100" dir="2700000" algn="tl">
                    <a:srgbClr val="000000">
                      <a:alpha val="43137"/>
                    </a:srgbClr>
                  </a:outerShdw>
                </a:effectLst>
              </a:rPr>
              <a:t>Chris Eller</a:t>
            </a:r>
          </a:p>
          <a:p>
            <a:r>
              <a:rPr lang="en-US" sz="1400" dirty="0">
                <a:solidFill>
                  <a:srgbClr val="C0E0FE"/>
                </a:solidFill>
                <a:effectLst>
                  <a:outerShdw blurRad="38100" dist="38100" dir="2700000" algn="tl">
                    <a:srgbClr val="000000">
                      <a:alpha val="43137"/>
                    </a:srgbClr>
                  </a:outerShdw>
                </a:effectLst>
              </a:rPr>
              <a:t>EPRO, GRN, SFR, REALTOR, CRS</a:t>
            </a:r>
          </a:p>
          <a:p>
            <a:r>
              <a:rPr lang="en-US" sz="1400" dirty="0">
                <a:solidFill>
                  <a:srgbClr val="C0E0FE"/>
                </a:solidFill>
                <a:effectLst>
                  <a:outerShdw blurRad="38100" dist="38100" dir="2700000" algn="tl">
                    <a:srgbClr val="000000">
                      <a:alpha val="43137"/>
                    </a:srgbClr>
                  </a:outerShdw>
                </a:effectLst>
              </a:rPr>
              <a:t>(843) 343-3359</a:t>
            </a:r>
          </a:p>
          <a:p>
            <a:r>
              <a:rPr lang="en-US" sz="1400" dirty="0">
                <a:solidFill>
                  <a:srgbClr val="C0E0FE"/>
                </a:solidFill>
                <a:effectLst>
                  <a:outerShdw blurRad="38100" dist="38100" dir="2700000" algn="tl">
                    <a:srgbClr val="000000">
                      <a:alpha val="43137"/>
                    </a:srgbClr>
                  </a:outerShdw>
                </a:effectLst>
              </a:rPr>
              <a:t>Chris@GallowayFamilyHomes.com</a:t>
            </a:r>
          </a:p>
        </p:txBody>
      </p:sp>
      <p:sp>
        <p:nvSpPr>
          <p:cNvPr id="15" name="Rectangle 14"/>
          <p:cNvSpPr/>
          <p:nvPr/>
        </p:nvSpPr>
        <p:spPr>
          <a:xfrm>
            <a:off x="3886200" y="9053052"/>
            <a:ext cx="3886200" cy="984885"/>
          </a:xfrm>
          <a:prstGeom prst="rect">
            <a:avLst/>
          </a:prstGeom>
        </p:spPr>
        <p:txBody>
          <a:bodyPr>
            <a:spAutoFit/>
          </a:bodyPr>
          <a:lstStyle/>
          <a:p>
            <a:pPr algn="r"/>
            <a:r>
              <a:rPr lang="en-US" sz="1600" b="1" dirty="0">
                <a:solidFill>
                  <a:srgbClr val="C0E0FE"/>
                </a:solidFill>
                <a:effectLst>
                  <a:outerShdw blurRad="38100" dist="38100" dir="2700000" algn="tl">
                    <a:srgbClr val="000000">
                      <a:alpha val="43137"/>
                    </a:srgbClr>
                  </a:outerShdw>
                </a:effectLst>
              </a:rPr>
              <a:t>GFH Realty, LLC</a:t>
            </a:r>
          </a:p>
          <a:p>
            <a:pPr algn="r"/>
            <a:r>
              <a:rPr lang="en-US" sz="1400" dirty="0">
                <a:solidFill>
                  <a:srgbClr val="C0E0FE"/>
                </a:solidFill>
                <a:effectLst>
                  <a:outerShdw blurRad="38100" dist="38100" dir="2700000" algn="tl">
                    <a:srgbClr val="000000">
                      <a:alpha val="43137"/>
                    </a:srgbClr>
                  </a:outerShdw>
                </a:effectLst>
              </a:rPr>
              <a:t>498 Wando Park Blvd Suite 1125</a:t>
            </a:r>
          </a:p>
          <a:p>
            <a:pPr algn="r"/>
            <a:r>
              <a:rPr lang="en-US" sz="1400" dirty="0">
                <a:solidFill>
                  <a:srgbClr val="C0E0FE"/>
                </a:solidFill>
                <a:effectLst>
                  <a:outerShdw blurRad="38100" dist="38100" dir="2700000" algn="tl">
                    <a:srgbClr val="000000">
                      <a:alpha val="43137"/>
                    </a:srgbClr>
                  </a:outerShdw>
                </a:effectLst>
              </a:rPr>
              <a:t>Mt. Pleasant, SC 29464</a:t>
            </a:r>
          </a:p>
          <a:p>
            <a:pPr algn="r"/>
            <a:r>
              <a:rPr lang="en-US" sz="1400" dirty="0">
                <a:solidFill>
                  <a:srgbClr val="C0E0FE"/>
                </a:solidFill>
                <a:effectLst>
                  <a:outerShdw blurRad="38100" dist="38100" dir="2700000" algn="tl">
                    <a:srgbClr val="000000">
                      <a:alpha val="43137"/>
                    </a:srgbClr>
                  </a:outerShdw>
                </a:effectLst>
              </a:rPr>
              <a:t>www.gallowayfamilyhomes.com</a:t>
            </a:r>
          </a:p>
        </p:txBody>
      </p:sp>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5201" y="7811649"/>
            <a:ext cx="486106" cy="732087"/>
          </a:xfrm>
          <a:prstGeom prst="rect">
            <a:avLst/>
          </a:prstGeom>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77914" y="7977824"/>
            <a:ext cx="1463040" cy="974681"/>
          </a:xfrm>
          <a:prstGeom prst="rect">
            <a:avLst/>
          </a:prstGeom>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77914" y="6575611"/>
            <a:ext cx="1463040" cy="976716"/>
          </a:xfrm>
          <a:prstGeom prst="rect">
            <a:avLst/>
          </a:prstGeom>
        </p:spPr>
      </p:pic>
      <p:pic>
        <p:nvPicPr>
          <p:cNvPr id="19" name="Picture 18"/>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133562" y="971501"/>
            <a:ext cx="1463040" cy="975360"/>
          </a:xfrm>
          <a:prstGeom prst="rect">
            <a:avLst/>
          </a:prstGeom>
        </p:spPr>
      </p:pic>
      <p:pic>
        <p:nvPicPr>
          <p:cNvPr id="22" name="Picture 21"/>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6133562" y="7977824"/>
            <a:ext cx="1463040" cy="972145"/>
          </a:xfrm>
          <a:prstGeom prst="rect">
            <a:avLst/>
          </a:prstGeom>
        </p:spPr>
      </p:pic>
      <p:pic>
        <p:nvPicPr>
          <p:cNvPr id="13" name="Picture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10355" y="969977"/>
            <a:ext cx="4146697" cy="2764465"/>
          </a:xfrm>
          <a:prstGeom prst="rect">
            <a:avLst/>
          </a:prstGeom>
        </p:spPr>
      </p:pic>
      <p:sp>
        <p:nvSpPr>
          <p:cNvPr id="4" name="Diagonal Stripe 3"/>
          <p:cNvSpPr/>
          <p:nvPr/>
        </p:nvSpPr>
        <p:spPr>
          <a:xfrm>
            <a:off x="-1972046" y="969977"/>
            <a:ext cx="1485198" cy="1401740"/>
          </a:xfrm>
          <a:prstGeom prst="diagStrip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rot="19066575">
            <a:off x="-2098795" y="1196519"/>
            <a:ext cx="1327736" cy="646331"/>
          </a:xfrm>
          <a:prstGeom prst="rect">
            <a:avLst/>
          </a:prstGeom>
        </p:spPr>
        <p:txBody>
          <a:bodyPr wrap="none">
            <a:spAutoFit/>
          </a:bodyPr>
          <a:lstStyle/>
          <a:p>
            <a:pPr algn="ctr"/>
            <a:r>
              <a:rPr lang="en-US" b="1" dirty="0">
                <a:solidFill>
                  <a:schemeClr val="bg1"/>
                </a:solidFill>
                <a:effectLst>
                  <a:outerShdw blurRad="38100" dist="38100" dir="2700000" algn="tl">
                    <a:srgbClr val="000000">
                      <a:alpha val="43137"/>
                    </a:srgbClr>
                  </a:outerShdw>
                </a:effectLst>
              </a:rPr>
              <a:t>Back on</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the Market!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730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191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412 Hamlet Circle Crowfield Plantation :: Goose Creek, SC 29445 :: MLS# 17016009 :: $384,990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dc:creator>
  <cp:lastModifiedBy>A. Thomas Price</cp:lastModifiedBy>
  <cp:revision>29</cp:revision>
  <dcterms:created xsi:type="dcterms:W3CDTF">2015-07-03T21:49:28Z</dcterms:created>
  <dcterms:modified xsi:type="dcterms:W3CDTF">2018-05-19T19:37:45Z</dcterms:modified>
</cp:coreProperties>
</file>