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153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8/28/2018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5705" y="3505200"/>
            <a:ext cx="1720813" cy="990600"/>
          </a:xfrm>
          <a:noFill/>
        </p:spPr>
        <p:txBody>
          <a:bodyPr anchor="ctr">
            <a:normAutofit/>
          </a:bodyPr>
          <a:lstStyle/>
          <a:p>
            <a:pPr algn="l"/>
            <a:r>
              <a:rPr lang="en-US" sz="2400" i="1" dirty="0">
                <a:effectLst>
                  <a:outerShdw blurRad="38100" dist="38100" dir="2700000" algn="tl">
                    <a:srgbClr val="000000">
                      <a:alpha val="43137"/>
                    </a:srgbClr>
                  </a:outerShdw>
                </a:effectLst>
                <a:latin typeface="Adobe Caslon Pro" panose="0205050205050A020403" pitchFamily="18" charset="0"/>
              </a:rPr>
              <a:t>Potential Short Sale!</a:t>
            </a:r>
            <a:endParaRPr lang="en-US" sz="3200" i="1" dirty="0">
              <a:effectLst>
                <a:outerShdw blurRad="38100" dist="38100" dir="2700000" algn="tl">
                  <a:srgbClr val="000000">
                    <a:alpha val="43137"/>
                  </a:srgbClr>
                </a:outerShdw>
              </a:effectLst>
              <a:latin typeface="Adobe Caslon Pro" pitchFamily="18" charset="0"/>
            </a:endParaRPr>
          </a:p>
        </p:txBody>
      </p:sp>
      <p:grpSp>
        <p:nvGrpSpPr>
          <p:cNvPr id="7" name="Group 6"/>
          <p:cNvGrpSpPr/>
          <p:nvPr/>
        </p:nvGrpSpPr>
        <p:grpSpPr>
          <a:xfrm>
            <a:off x="782632" y="8763267"/>
            <a:ext cx="6207137" cy="1019175"/>
            <a:chOff x="609600" y="8763267"/>
            <a:chExt cx="6207137" cy="1019175"/>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038302"/>
              <a:ext cx="1901777" cy="46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87" y="8763267"/>
              <a:ext cx="14287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1904" y="9782442"/>
            <a:ext cx="7772401" cy="230832"/>
          </a:xfrm>
          <a:prstGeom prst="rect">
            <a:avLst/>
          </a:prstGeom>
        </p:spPr>
        <p:txBody>
          <a:bodyPr wrap="square">
            <a:spAutoFit/>
          </a:bodyPr>
          <a:lstStyle/>
          <a:p>
            <a:pPr algn="ctr"/>
            <a:r>
              <a:rPr lang="en-US" sz="900" dirty="0">
                <a:solidFill>
                  <a:schemeClr val="tx1">
                    <a:lumMod val="50000"/>
                  </a:schemeClr>
                </a:solidFill>
                <a:latin typeface="Gill Sans MT" panose="020B0502020104020203" pitchFamily="34" charset="0"/>
              </a:rPr>
              <a:t>Sand Dollar Real Estate Group | 2205 Middle Street | Suite 203, Mailbox 2 | </a:t>
            </a:r>
            <a:r>
              <a:rPr lang="en-US" sz="900" dirty="0" err="1">
                <a:solidFill>
                  <a:schemeClr val="tx1">
                    <a:lumMod val="50000"/>
                  </a:schemeClr>
                </a:solidFill>
                <a:latin typeface="Gill Sans MT" panose="020B0502020104020203" pitchFamily="34" charset="0"/>
              </a:rPr>
              <a:t>Sullivans</a:t>
            </a:r>
            <a:r>
              <a:rPr lang="en-US" sz="900" dirty="0">
                <a:solidFill>
                  <a:schemeClr val="tx1">
                    <a:lumMod val="50000"/>
                  </a:schemeClr>
                </a:solidFill>
                <a:latin typeface="Gill Sans MT" panose="020B0502020104020203" pitchFamily="34" charset="0"/>
              </a:rPr>
              <a:t> Island, SC 29482</a:t>
            </a:r>
          </a:p>
        </p:txBody>
      </p:sp>
      <p:sp>
        <p:nvSpPr>
          <p:cNvPr id="6" name="Rectangle 5"/>
          <p:cNvSpPr/>
          <p:nvPr/>
        </p:nvSpPr>
        <p:spPr>
          <a:xfrm>
            <a:off x="1941196" y="8768268"/>
            <a:ext cx="3886200" cy="1046440"/>
          </a:xfrm>
          <a:prstGeom prst="rect">
            <a:avLst/>
          </a:prstGeom>
        </p:spPr>
        <p:txBody>
          <a:bodyPr>
            <a:spAutoFit/>
          </a:bodyPr>
          <a:lstStyle/>
          <a:p>
            <a:pPr algn="ctr"/>
            <a:r>
              <a:rPr lang="en-US" sz="1400" dirty="0">
                <a:latin typeface="Gill Sans MT" panose="020B0502020104020203" pitchFamily="34" charset="0"/>
              </a:rPr>
              <a:t>Chuck &amp; Edy Mimms</a:t>
            </a:r>
          </a:p>
          <a:p>
            <a:pPr algn="ctr"/>
            <a:r>
              <a:rPr lang="en-US" sz="1200" dirty="0">
                <a:latin typeface="Gill Sans MT" panose="020B0502020104020203" pitchFamily="34" charset="0"/>
              </a:rPr>
              <a:t>Cell	843-224-9507</a:t>
            </a:r>
          </a:p>
          <a:p>
            <a:pPr algn="ctr"/>
            <a:r>
              <a:rPr lang="en-US" sz="1200" dirty="0">
                <a:latin typeface="Gill Sans MT" panose="020B0502020104020203" pitchFamily="34" charset="0"/>
              </a:rPr>
              <a:t>Office	843-530-8100</a:t>
            </a:r>
            <a:br>
              <a:rPr lang="en-US" sz="1200" dirty="0">
                <a:latin typeface="Gill Sans MT" panose="020B0502020104020203" pitchFamily="34" charset="0"/>
              </a:rPr>
            </a:br>
            <a:r>
              <a:rPr lang="en-US" sz="1200" dirty="0">
                <a:latin typeface="Gill Sans MT" panose="020B0502020104020203" pitchFamily="34" charset="0"/>
              </a:rPr>
              <a:t>www.sanddollarsc.com</a:t>
            </a:r>
          </a:p>
          <a:p>
            <a:pPr algn="ctr"/>
            <a:r>
              <a:rPr lang="en-US" sz="1200" dirty="0">
                <a:latin typeface="Gill Sans MT" panose="020B0502020104020203" pitchFamily="34" charset="0"/>
              </a:rPr>
              <a:t>www.facebook.com/Sanddollarsc</a:t>
            </a:r>
          </a:p>
        </p:txBody>
      </p:sp>
      <p:sp>
        <p:nvSpPr>
          <p:cNvPr id="8" name="Rectangle 7"/>
          <p:cNvSpPr/>
          <p:nvPr/>
        </p:nvSpPr>
        <p:spPr>
          <a:xfrm>
            <a:off x="-1905" y="3450848"/>
            <a:ext cx="7772402" cy="892552"/>
          </a:xfrm>
          <a:prstGeom prst="rect">
            <a:avLst/>
          </a:prstGeom>
        </p:spPr>
        <p:txBody>
          <a:bodyPr wrap="square">
            <a:spAutoFit/>
          </a:bodyPr>
          <a:lstStyle/>
          <a:p>
            <a:pPr algn="ctr"/>
            <a:r>
              <a:rPr lang="en-US" sz="3200" b="1" i="1" dirty="0">
                <a:solidFill>
                  <a:schemeClr val="tx2">
                    <a:lumMod val="50000"/>
                  </a:schemeClr>
                </a:solidFill>
                <a:effectLst>
                  <a:outerShdw blurRad="38100" dist="38100" dir="2700000" algn="tl">
                    <a:srgbClr val="000000">
                      <a:alpha val="43137"/>
                    </a:srgbClr>
                  </a:outerShdw>
                </a:effectLst>
                <a:latin typeface="Adobe Caslon Pro" pitchFamily="18" charset="0"/>
              </a:rPr>
              <a:t>412 S Texas Ave</a:t>
            </a:r>
          </a:p>
          <a:p>
            <a:pPr algn="ctr"/>
            <a:r>
              <a:rPr lang="en-US" b="1" dirty="0">
                <a:solidFill>
                  <a:schemeClr val="tx2">
                    <a:lumMod val="50000"/>
                  </a:schemeClr>
                </a:solidFill>
                <a:effectLst>
                  <a:outerShdw blurRad="38100" dist="38100" dir="2700000" algn="tl">
                    <a:srgbClr val="000000">
                      <a:alpha val="43137"/>
                    </a:srgbClr>
                  </a:outerShdw>
                </a:effectLst>
                <a:latin typeface="Adobe Caslon Pro" pitchFamily="18" charset="0"/>
              </a:rPr>
              <a:t>Highland ~ Greenville, SC 29611 ~ MLS# 1374519 ~ $197,000</a:t>
            </a:r>
          </a:p>
        </p:txBody>
      </p:sp>
      <p:sp>
        <p:nvSpPr>
          <p:cNvPr id="3" name="Rectangle 2"/>
          <p:cNvSpPr/>
          <p:nvPr/>
        </p:nvSpPr>
        <p:spPr>
          <a:xfrm>
            <a:off x="0" y="5620941"/>
            <a:ext cx="7772400" cy="1754326"/>
          </a:xfrm>
          <a:prstGeom prst="rect">
            <a:avLst/>
          </a:prstGeom>
        </p:spPr>
        <p:txBody>
          <a:bodyPr wrap="square" anchor="ctr">
            <a:spAutoFit/>
          </a:bodyPr>
          <a:lstStyle/>
          <a:p>
            <a:pPr algn="ctr"/>
            <a:r>
              <a:rPr lang="en-US" sz="1800" b="1" u="sng" dirty="0">
                <a:solidFill>
                  <a:schemeClr val="tx2">
                    <a:lumMod val="50000"/>
                  </a:schemeClr>
                </a:solidFill>
                <a:effectLst>
                  <a:outerShdw blurRad="38100" dist="38100" dir="2700000" algn="tl">
                    <a:srgbClr val="000000">
                      <a:alpha val="43137"/>
                    </a:srgbClr>
                  </a:outerShdw>
                </a:effectLst>
                <a:latin typeface="Adobe Caslon Pro" pitchFamily="18" charset="0"/>
              </a:rPr>
              <a:t>New listing in a prime location! </a:t>
            </a:r>
          </a:p>
          <a:p>
            <a:pPr algn="ctr"/>
            <a:r>
              <a:rPr lang="en-US" sz="1800" dirty="0">
                <a:solidFill>
                  <a:schemeClr val="tx2">
                    <a:lumMod val="50000"/>
                  </a:schemeClr>
                </a:solidFill>
                <a:effectLst>
                  <a:outerShdw blurRad="38100" dist="38100" dir="2700000" algn="tl">
                    <a:srgbClr val="000000">
                      <a:alpha val="43137"/>
                    </a:srgbClr>
                  </a:outerShdw>
                </a:effectLst>
                <a:latin typeface="Adobe Caslon Pro" pitchFamily="18" charset="0"/>
              </a:rPr>
              <a:t>Only 6 minutes to downtown Greenville and 5 minutes to Greenville Memorial Hospital and St. Francis Hospital. Updated three bedroom, two bathroom home in up and coming area! Open floor plan from the living room to the kitchen. New roof, flooring, windows, doors, kitchen and bathrooms in 2016. Step out onto the 15 ft x 30 ft deck overlooking large, private fenced backyard.</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525" y="4392990"/>
            <a:ext cx="1572768"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905" y="225306"/>
            <a:ext cx="7772402" cy="461665"/>
          </a:xfrm>
          <a:prstGeom prst="rect">
            <a:avLst/>
          </a:prstGeom>
          <a:noFill/>
          <a:ln>
            <a:noFill/>
          </a:ln>
          <a:effectLst>
            <a:outerShdw blurRad="63500" sx="102000" sy="102000" algn="ctr" rotWithShape="0">
              <a:prstClr val="black">
                <a:alpha val="40000"/>
              </a:prstClr>
            </a:outerShdw>
          </a:effectLst>
        </p:spPr>
        <p:txBody>
          <a:bodyPr wrap="square" anchor="ctr">
            <a:spAutoFit/>
          </a:bodyPr>
          <a:lstStyle/>
          <a:p>
            <a:pPr algn="ctr"/>
            <a:r>
              <a:rPr lang="en-US" sz="2400" b="1" dirty="0">
                <a:solidFill>
                  <a:schemeClr val="tx2">
                    <a:lumMod val="75000"/>
                  </a:schemeClr>
                </a:solidFill>
                <a:latin typeface="Adobe Caslon Pro" pitchFamily="18" charset="0"/>
              </a:rPr>
              <a:t>CLOSE TO DOWNTOWN</a:t>
            </a:r>
            <a:endParaRPr lang="en-US" sz="2400" b="1" i="1" dirty="0">
              <a:solidFill>
                <a:schemeClr val="tx2">
                  <a:lumMod val="75000"/>
                </a:schemeClr>
              </a:solidFill>
              <a:latin typeface="Adobe Caslon Pro" pitchFamily="18" charset="0"/>
            </a:endParaRPr>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5783" y="4392990"/>
            <a:ext cx="1572768"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100041" y="4392263"/>
            <a:ext cx="1572768"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104300" y="4392990"/>
            <a:ext cx="1572768"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1525" y="7527020"/>
            <a:ext cx="1572768"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095783" y="7527020"/>
            <a:ext cx="1572768"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100041" y="7527020"/>
            <a:ext cx="1572768"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104300" y="7527020"/>
            <a:ext cx="1572768"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91525" y="861751"/>
            <a:ext cx="3749040" cy="2486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3928029" y="861751"/>
            <a:ext cx="3749039" cy="248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284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132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Caslon Pro</vt:lpstr>
      <vt:lpstr>Arial</vt:lpstr>
      <vt:lpstr>Calibri</vt:lpstr>
      <vt:lpstr>Gill Sans MT</vt:lpstr>
      <vt:lpstr>Office Theme</vt:lpstr>
      <vt:lpstr>Potential Short Sale!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Seahorse Ct Isle of Palms, SC ~ MLS# 1413084 ~ $1,174,000</dc:title>
  <dc:creator>CVH360</dc:creator>
  <cp:lastModifiedBy>A. Thomas Price</cp:lastModifiedBy>
  <cp:revision>29</cp:revision>
  <dcterms:created xsi:type="dcterms:W3CDTF">2006-08-16T00:00:00Z</dcterms:created>
  <dcterms:modified xsi:type="dcterms:W3CDTF">2018-08-28T12:16:26Z</dcterms:modified>
</cp:coreProperties>
</file>