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gif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0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62" y="0"/>
            <a:ext cx="3886197" cy="882608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800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Charleston </a:t>
            </a:r>
            <a:r>
              <a:rPr lang="en-US" sz="2800" dirty="0" smtClean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Charm</a:t>
            </a:r>
            <a:br>
              <a:rPr lang="en-US" sz="2800" dirty="0" smtClean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2800" dirty="0" smtClean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on </a:t>
            </a:r>
            <a:r>
              <a:rPr lang="en-US" sz="2800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the Stono River</a:t>
            </a:r>
            <a:endParaRPr lang="en-US" sz="2800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1340" y="3505199"/>
            <a:ext cx="4727341" cy="5343305"/>
          </a:xfrm>
        </p:spPr>
        <p:txBody>
          <a:bodyPr anchor="ctr">
            <a:no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Exuding Charleston Charm on the Stono River, this Waterfront Beauty Has it All.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endParaRPr lang="en-US" sz="1600" b="1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r>
              <a:rPr lang="en-US" sz="15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Built using insulated concrete forms, 4138 Nature View Circle is a formidable yet elegant home that will withstand Mother Nature's forces, and keep your power consumption amazingly low. This majestic house has 6,275 </a:t>
            </a:r>
            <a:r>
              <a:rPr lang="en-US" sz="15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s.f.</a:t>
            </a:r>
            <a:r>
              <a:rPr lang="en-US" sz="15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 of heated and cooled space with 4+ Bedrooms, 5 full bathrooms, and a 1750 </a:t>
            </a:r>
            <a:r>
              <a:rPr lang="en-US" sz="15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s.f.</a:t>
            </a:r>
            <a:r>
              <a:rPr lang="en-US" sz="15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 “man cave”. </a:t>
            </a:r>
            <a:endParaRPr lang="en-US" sz="1500" dirty="0" smtClean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endParaRPr lang="en-US" sz="150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r>
              <a:rPr lang="en-US" sz="15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Other features include panoramic river views with stately grand oaks, a swimming pool, private dock, elevator, dual master suites, lots of privacy and storage, and community deep water dock and tennis court</a:t>
            </a:r>
            <a:r>
              <a:rPr lang="en-US" sz="15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.</a:t>
            </a:r>
          </a:p>
          <a:p>
            <a:endParaRPr lang="en-US" sz="150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r>
              <a:rPr lang="en-US" sz="15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This is a one-of-a-kind gem that has something for everyone. 4138 Nature View Circle is a "Solid Family Foundation" unlike any other in the Charleston area.</a:t>
            </a:r>
            <a:endParaRPr lang="en-US" sz="150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4138 Nature View Circle</a:t>
            </a:r>
            <a:endParaRPr lang="en-US" sz="1800" dirty="0" smtClean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  <a:p>
            <a:pPr algn="r"/>
            <a:r>
              <a:rPr lang="en-US" sz="12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Gift Plantation ~ Johns Island</a:t>
            </a:r>
          </a:p>
          <a:p>
            <a:pPr algn="r"/>
            <a:r>
              <a:rPr lang="en-US" sz="12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16004268 ~ $1,595,000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58582" y="2178007"/>
            <a:ext cx="7652856" cy="6663077"/>
            <a:chOff x="51993" y="2178007"/>
            <a:chExt cx="7652856" cy="6663077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0" t="19068" r="-300" b="20942"/>
            <a:stretch/>
          </p:blipFill>
          <p:spPr>
            <a:xfrm>
              <a:off x="4961649" y="2178007"/>
              <a:ext cx="2743200" cy="114445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8" t="18695" r="645" b="18417"/>
            <a:stretch/>
          </p:blipFill>
          <p:spPr bwMode="auto">
            <a:xfrm>
              <a:off x="51993" y="2178007"/>
              <a:ext cx="2743201" cy="114445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93" y="3511784"/>
              <a:ext cx="1369695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93" y="4615509"/>
              <a:ext cx="1369695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4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93" y="7926684"/>
              <a:ext cx="1369695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4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93" y="6822959"/>
              <a:ext cx="1369696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93" y="5719234"/>
              <a:ext cx="1369695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333246" y="3511784"/>
              <a:ext cx="1371603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4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335154" y="4615509"/>
              <a:ext cx="1369695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4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335153" y="6822959"/>
              <a:ext cx="1369696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4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335154" y="5719234"/>
              <a:ext cx="1369695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4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333246" y="7926684"/>
              <a:ext cx="1371603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18549" y="2178008"/>
              <a:ext cx="1719744" cy="114445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pic>
        <p:nvPicPr>
          <p:cNvPr id="29" name="Picture 2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850" y="416214"/>
            <a:ext cx="2560320" cy="1045356"/>
          </a:xfrm>
          <a:prstGeom prst="rect">
            <a:avLst/>
          </a:prstGeom>
          <a:effectLst/>
        </p:spPr>
      </p:pic>
      <p:grpSp>
        <p:nvGrpSpPr>
          <p:cNvPr id="11" name="Group 10"/>
          <p:cNvGrpSpPr/>
          <p:nvPr/>
        </p:nvGrpSpPr>
        <p:grpSpPr>
          <a:xfrm>
            <a:off x="-1188" y="9030411"/>
            <a:ext cx="7772396" cy="1027989"/>
            <a:chOff x="-2380" y="9030411"/>
            <a:chExt cx="7772396" cy="1027989"/>
          </a:xfrm>
        </p:grpSpPr>
        <p:sp>
          <p:nvSpPr>
            <p:cNvPr id="30" name="Rectangle 29"/>
            <p:cNvSpPr/>
            <p:nvPr/>
          </p:nvSpPr>
          <p:spPr>
            <a:xfrm>
              <a:off x="3881434" y="9030411"/>
              <a:ext cx="284234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400" dirty="0">
                  <a:latin typeface="Lucida Sans" panose="020B0602030504020204" pitchFamily="34" charset="0"/>
                </a:rPr>
                <a:t>Lee </a:t>
              </a:r>
              <a:r>
                <a:rPr lang="en-US" sz="1400" dirty="0" err="1" smtClean="0">
                  <a:latin typeface="Lucida Sans" panose="020B0602030504020204" pitchFamily="34" charset="0"/>
                </a:rPr>
                <a:t>Lindler</a:t>
              </a:r>
              <a:r>
                <a:rPr lang="en-US" sz="1400" dirty="0" smtClean="0">
                  <a:latin typeface="Lucida Sans" panose="020B0602030504020204" pitchFamily="34" charset="0"/>
                </a:rPr>
                <a:t/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050" dirty="0" smtClean="0">
                  <a:latin typeface="Lucida Sans" panose="020B0602030504020204" pitchFamily="34" charset="0"/>
                </a:rPr>
                <a:t>leel@goldenbearrealty.com</a:t>
              </a:r>
            </a:p>
            <a:p>
              <a:pPr algn="r"/>
              <a:r>
                <a:rPr lang="en-US" sz="1050" dirty="0">
                  <a:latin typeface="Lucida Sans" panose="020B0602030504020204" pitchFamily="34" charset="0"/>
                </a:rPr>
                <a:t>843-637-0803 </a:t>
              </a:r>
              <a:endParaRPr lang="en-US" sz="1000" dirty="0">
                <a:latin typeface="Lucida Sans" panose="020B0602030504020204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-2380" y="9596735"/>
              <a:ext cx="7772396" cy="461665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800" dirty="0">
                  <a:latin typeface="Lucida Sans" panose="020B0602030504020204" pitchFamily="34" charset="0"/>
                </a:rPr>
                <a:t>Golden Bear </a:t>
              </a:r>
              <a:r>
                <a:rPr lang="en-US" sz="8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8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8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800" dirty="0">
                  <a:latin typeface="Lucida Sans" panose="020B0602030504020204" pitchFamily="34" charset="0"/>
                </a:rPr>
                <a:t>Pleasant , </a:t>
              </a:r>
              <a:r>
                <a:rPr lang="en-US" sz="800" dirty="0" smtClean="0">
                  <a:latin typeface="Lucida Sans" panose="020B0602030504020204" pitchFamily="34" charset="0"/>
                </a:rPr>
                <a:t>SC 29464</a:t>
              </a:r>
              <a:endParaRPr lang="en-US" sz="8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800" dirty="0">
                  <a:latin typeface="Lucida Sans" panose="020B0602030504020204" pitchFamily="34" charset="0"/>
                </a:rPr>
                <a:t>Cell (843) 637-0803 </a:t>
              </a:r>
              <a:r>
                <a:rPr lang="en-US" sz="800" dirty="0" smtClean="0">
                  <a:latin typeface="Lucida Sans" panose="020B0602030504020204" pitchFamily="34" charset="0"/>
                </a:rPr>
                <a:t>| Office </a:t>
              </a:r>
              <a:r>
                <a:rPr lang="en-US" sz="800" dirty="0">
                  <a:latin typeface="Lucida Sans" panose="020B0602030504020204" pitchFamily="34" charset="0"/>
                </a:rPr>
                <a:t>(855) </a:t>
              </a:r>
              <a:r>
                <a:rPr lang="en-US" sz="800" dirty="0" smtClean="0">
                  <a:latin typeface="Lucida Sans" panose="020B0602030504020204" pitchFamily="34" charset="0"/>
                </a:rPr>
                <a:t>725-5890 | Fax </a:t>
              </a:r>
              <a:r>
                <a:rPr lang="en-US" sz="800" dirty="0">
                  <a:latin typeface="Lucida Sans" panose="020B0602030504020204" pitchFamily="34" charset="0"/>
                </a:rPr>
                <a:t>(561) </a:t>
              </a:r>
              <a:r>
                <a:rPr lang="en-US" sz="800" dirty="0" smtClean="0">
                  <a:latin typeface="Lucida Sans" panose="020B0602030504020204" pitchFamily="34" charset="0"/>
                </a:rPr>
                <a:t>721-3311</a:t>
              </a:r>
            </a:p>
            <a:p>
              <a:pPr algn="ctr"/>
              <a:r>
                <a:rPr lang="en-US" sz="800" dirty="0" smtClean="0">
                  <a:latin typeface="Lucida Sans" panose="020B0602030504020204" pitchFamily="34" charset="0"/>
                </a:rPr>
                <a:t>www.goldenbearrealty.com</a:t>
              </a:r>
              <a:endParaRPr lang="en-US" sz="800" dirty="0">
                <a:latin typeface="Lucida Sans" panose="020B0602030504020204" pitchFamily="34" charset="0"/>
              </a:endParaRPr>
            </a:p>
          </p:txBody>
        </p:sp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23774" y="9030411"/>
              <a:ext cx="981075" cy="95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" name="Picture 2"/>
            <p:cNvPicPr>
              <a:picLocks noChangeAspect="1" noChangeArrowheads="1"/>
            </p:cNvPicPr>
            <p:nvPr/>
          </p:nvPicPr>
          <p:blipFill rotWithShape="1"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418"/>
            <a:stretch/>
          </p:blipFill>
          <p:spPr bwMode="auto">
            <a:xfrm>
              <a:off x="51993" y="9030411"/>
              <a:ext cx="981075" cy="95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" name="Rectangle 38"/>
            <p:cNvSpPr/>
            <p:nvPr/>
          </p:nvSpPr>
          <p:spPr>
            <a:xfrm>
              <a:off x="1043860" y="9030411"/>
              <a:ext cx="284234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Lucida Sans" panose="020B0602030504020204" pitchFamily="34" charset="0"/>
                </a:rPr>
                <a:t>Bob </a:t>
              </a:r>
              <a:r>
                <a:rPr lang="en-US" sz="1400" dirty="0" err="1">
                  <a:latin typeface="Lucida Sans" panose="020B0602030504020204" pitchFamily="34" charset="0"/>
                </a:rPr>
                <a:t>Nitkewicz</a:t>
              </a:r>
              <a:r>
                <a:rPr lang="en-US" sz="1400" dirty="0" smtClean="0">
                  <a:latin typeface="Lucida Sans" panose="020B0602030504020204" pitchFamily="34" charset="0"/>
                </a:rPr>
                <a:t/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050" dirty="0" smtClean="0">
                  <a:latin typeface="Lucida Sans" panose="020B0602030504020204" pitchFamily="34" charset="0"/>
                </a:rPr>
                <a:t>bob@goldenbearrealty.com</a:t>
              </a:r>
            </a:p>
            <a:p>
              <a:r>
                <a:rPr lang="en-US" sz="1050" dirty="0" smtClean="0">
                  <a:latin typeface="Lucida Sans" panose="020B0602030504020204" pitchFamily="34" charset="0"/>
                </a:rPr>
                <a:t>843-819-7754 </a:t>
              </a:r>
              <a:endParaRPr lang="en-US" sz="1000" dirty="0">
                <a:latin typeface="Lucida Sans" panose="020B0602030504020204" pitchFamily="34" charset="0"/>
              </a:endParaRPr>
            </a:p>
          </p:txBody>
        </p:sp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4798" y="9102635"/>
              <a:ext cx="1033272" cy="421876"/>
            </a:xfrm>
            <a:prstGeom prst="rect">
              <a:avLst/>
            </a:prstGeom>
            <a:effectLst/>
          </p:spPr>
        </p:pic>
      </p:grpSp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200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Charleston Charm on the Stono River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25</cp:revision>
  <dcterms:created xsi:type="dcterms:W3CDTF">2006-08-16T00:00:00Z</dcterms:created>
  <dcterms:modified xsi:type="dcterms:W3CDTF">2016-02-26T14:27:02Z</dcterms:modified>
</cp:coreProperties>
</file>