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varScale="1">
        <p:scale>
          <a:sx n="54" d="100"/>
          <a:sy n="54" d="100"/>
        </p:scale>
        <p:origin x="237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3/25/2024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82296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3839643"/>
            <a:ext cx="8229600" cy="3513539"/>
          </a:xfrm>
        </p:spPr>
        <p:txBody>
          <a:bodyPr numCol="1" anchor="ctr">
            <a:noAutofit/>
          </a:bodyPr>
          <a:lstStyle/>
          <a:p>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Welcome to 4139 Nature View Circle, a captivating new construction residence nestled within the prestigious Gift Plantation community of Johns Island, SC. This impeccably designed home offers 3,282 square feet with 5 bedrooms and 3.5 bathrooms, exuding modern elegance. The desirable Gift Plantation is situated on Johns Island and features a community deepwater dock, a clubhouse, pool, tennis/pickleball courts, a picnic area, and walking trails with exclusive access to two private islands - convenient to area beaches and Downtown Charleston. Step into the heart of the home and discover a beautiful kitchen adorned with luxurious finishes, 42'' crown </a:t>
            </a:r>
            <a:r>
              <a:rPr lang="en-US" sz="1200" dirty="0" err="1">
                <a:solidFill>
                  <a:schemeClr val="tx1">
                    <a:lumMod val="95000"/>
                    <a:lumOff val="5000"/>
                  </a:schemeClr>
                </a:solidFill>
                <a:latin typeface="Microsoft Sans Serif" panose="020B0604020202020204" pitchFamily="34" charset="0"/>
                <a:cs typeface="Microsoft Sans Serif" panose="020B0604020202020204" pitchFamily="34" charset="0"/>
              </a:rPr>
              <a:t>moulded</a:t>
            </a:r>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 cabinets, upgraded hood enclosure, and a massive island, providing ample space for culinary endeavors and gatherings with loved ones.</a:t>
            </a:r>
          </a:p>
          <a:p>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This inviting space is anchored by a beautifully adorned fireplace in the main living area providing a warming vibe to this great space. The master bedroom suite, conveniently located on the main floor, offers a serene retreat with its spacious layout and thoughtful design. Enjoy a large walk in closet with custom built wooden shelves designed for peak functionality and storage. Indulge in the blissful outdoor living space, complete with a screened porch &amp; paver porch for your grill or outdoor fireplace, where you can unwind and soak in the Grand Oaks and natural beauty of the of this large .73 acre lot. With its seamless blend of style, functionality, and tranquility, 4139 Nature View Circle presents an unparalleled opportunity to embrace the quintessential Lowcountry lifestyle. Take part in a vibrant community feel &amp; clubhouse with numerous social events, holiday celebrations, and gatherings. Don't miss your chance to make this extraordinary property your own sanctuary in Johns Island. Schedule a showing today and experience the epitome of Southern living.</a:t>
            </a:r>
          </a:p>
          <a:p>
            <a:r>
              <a:rPr lang="en-US" sz="1200" dirty="0">
                <a:solidFill>
                  <a:schemeClr val="tx1">
                    <a:lumMod val="95000"/>
                    <a:lumOff val="5000"/>
                  </a:schemeClr>
                </a:solidFill>
                <a:latin typeface="Microsoft Sans Serif" panose="020B0604020202020204" pitchFamily="34" charset="0"/>
                <a:cs typeface="Microsoft Sans Serif" panose="020B0604020202020204" pitchFamily="34" charset="0"/>
              </a:rPr>
              <a:t>Finishing touches are being added to this gorgeous home, to include an upgraded, craftsman hood vent enclosure. A shaker cabinet addition to the mudroom, and upgraded shelving system in the master closet!</a:t>
            </a:r>
          </a:p>
        </p:txBody>
      </p:sp>
      <p:sp>
        <p:nvSpPr>
          <p:cNvPr id="4" name="Rectangle 3"/>
          <p:cNvSpPr/>
          <p:nvPr/>
        </p:nvSpPr>
        <p:spPr>
          <a:xfrm>
            <a:off x="0" y="0"/>
            <a:ext cx="82296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8229600" cy="762000"/>
          </a:xfrm>
          <a:ln>
            <a:noFill/>
          </a:ln>
        </p:spPr>
        <p:txBody>
          <a:bodyPr>
            <a:noAutofit/>
          </a:bodyPr>
          <a:lstStyle/>
          <a:p>
            <a:r>
              <a:rPr lang="en-US" sz="2400"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BRAND NEW HOME IN GIFT PLANTATION</a:t>
            </a:r>
          </a:p>
        </p:txBody>
      </p:sp>
      <p:sp>
        <p:nvSpPr>
          <p:cNvPr id="14" name="Rectangle 13"/>
          <p:cNvSpPr/>
          <p:nvPr/>
        </p:nvSpPr>
        <p:spPr>
          <a:xfrm>
            <a:off x="228600" y="9858346"/>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443 Folly Road | Charleston, SC 29412</a:t>
            </a:r>
            <a:endParaRPr lang="en-US" sz="400" dirty="0">
              <a:solidFill>
                <a:schemeClr val="accent5">
                  <a:lumMod val="50000"/>
                </a:schemeClr>
              </a:solidFill>
            </a:endParaRPr>
          </a:p>
        </p:txBody>
      </p:sp>
      <p:grpSp>
        <p:nvGrpSpPr>
          <p:cNvPr id="17" name="Group 16"/>
          <p:cNvGrpSpPr/>
          <p:nvPr/>
        </p:nvGrpSpPr>
        <p:grpSpPr>
          <a:xfrm>
            <a:off x="215264" y="9076578"/>
            <a:ext cx="1649882" cy="820644"/>
            <a:chOff x="178918" y="9091519"/>
            <a:chExt cx="1649882" cy="820644"/>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52192" y="9091519"/>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78918" y="9712108"/>
              <a:ext cx="1649882"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2996504" y="9179125"/>
            <a:ext cx="2236592" cy="615553"/>
          </a:xfrm>
          <a:prstGeom prst="rect">
            <a:avLst/>
          </a:prstGeom>
        </p:spPr>
        <p:txBody>
          <a:bodyPr wrap="square">
            <a:spAutoFit/>
          </a:bodyPr>
          <a:lstStyle/>
          <a:p>
            <a:pPr algn="ct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Jon Moore</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732-3365</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jon@charlestonrealestategroup.com</a:t>
            </a:r>
          </a:p>
        </p:txBody>
      </p:sp>
      <p:pic>
        <p:nvPicPr>
          <p:cNvPr id="20"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7117403" y="9188535"/>
            <a:ext cx="795644" cy="596733"/>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F82960F2-E607-49ED-91EC-718DC5C913BA}"/>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56115" y="1074783"/>
            <a:ext cx="3858825" cy="2574226"/>
          </a:xfrm>
          <a:prstGeom prst="rect">
            <a:avLst/>
          </a:prstGeom>
          <a:ln>
            <a:noFill/>
          </a:ln>
        </p:spPr>
      </p:pic>
      <p:sp>
        <p:nvSpPr>
          <p:cNvPr id="25" name="Rectangle 24">
            <a:extLst>
              <a:ext uri="{FF2B5EF4-FFF2-40B4-BE49-F238E27FC236}">
                <a16:creationId xmlns:a16="http://schemas.microsoft.com/office/drawing/2014/main" id="{3C7FBFB4-8450-432E-ADEF-E257C90BBA4B}"/>
              </a:ext>
            </a:extLst>
          </p:cNvPr>
          <p:cNvSpPr/>
          <p:nvPr/>
        </p:nvSpPr>
        <p:spPr>
          <a:xfrm>
            <a:off x="4224520" y="1074783"/>
            <a:ext cx="3839099" cy="2431435"/>
          </a:xfrm>
          <a:prstGeom prst="rect">
            <a:avLst/>
          </a:prstGeom>
        </p:spPr>
        <p:txBody>
          <a:bodyPr wrap="square">
            <a:spAutoFit/>
          </a:bodyPr>
          <a:lstStyle/>
          <a:p>
            <a:pPr algn="ctr"/>
            <a:r>
              <a:rPr lang="en-US" sz="2400"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4139 Nature View Circle</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Gift Plantation</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Johns Island, SC 29455</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24005949</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$1,150,000</a:t>
            </a:r>
          </a:p>
          <a:p>
            <a:pPr algn="ctr"/>
            <a:endParaRPr lang="en-US"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6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5 Bedrooms :: 3½ Baths :: 3,282 sf</a:t>
            </a:r>
            <a:endParaRPr lang="en-US" sz="1600" dirty="0">
              <a:solidFill>
                <a:schemeClr val="accent5">
                  <a:lumMod val="50000"/>
                </a:schemeClr>
              </a:solidFill>
            </a:endParaRPr>
          </a:p>
        </p:txBody>
      </p:sp>
      <p:pic>
        <p:nvPicPr>
          <p:cNvPr id="38" name="Picture 37">
            <a:extLst>
              <a:ext uri="{FF2B5EF4-FFF2-40B4-BE49-F238E27FC236}">
                <a16:creationId xmlns:a16="http://schemas.microsoft.com/office/drawing/2014/main" id="{5183C9FB-2E3D-4BC8-87D1-BB0DA12847C7}"/>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206867" y="7543567"/>
            <a:ext cx="1918988" cy="1280159"/>
          </a:xfrm>
          <a:prstGeom prst="rect">
            <a:avLst/>
          </a:prstGeom>
        </p:spPr>
      </p:pic>
      <p:pic>
        <p:nvPicPr>
          <p:cNvPr id="40" name="Picture 39">
            <a:extLst>
              <a:ext uri="{FF2B5EF4-FFF2-40B4-BE49-F238E27FC236}">
                <a16:creationId xmlns:a16="http://schemas.microsoft.com/office/drawing/2014/main" id="{03912AAF-362B-4408-94D1-9497E6E0020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104049" y="7543567"/>
            <a:ext cx="1918061" cy="1280375"/>
          </a:xfrm>
          <a:prstGeom prst="rect">
            <a:avLst/>
          </a:prstGeom>
        </p:spPr>
      </p:pic>
      <p:pic>
        <p:nvPicPr>
          <p:cNvPr id="42" name="Picture 41">
            <a:extLst>
              <a:ext uri="{FF2B5EF4-FFF2-40B4-BE49-F238E27FC236}">
                <a16:creationId xmlns:a16="http://schemas.microsoft.com/office/drawing/2014/main" id="{3411E19F-99C7-4D07-998C-C5EC4847735A}"/>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229" y="7543567"/>
            <a:ext cx="1918063" cy="1280376"/>
          </a:xfrm>
          <a:prstGeom prst="rect">
            <a:avLst/>
          </a:prstGeom>
        </p:spPr>
      </p:pic>
      <p:pic>
        <p:nvPicPr>
          <p:cNvPr id="6" name="Picture 5">
            <a:extLst>
              <a:ext uri="{FF2B5EF4-FFF2-40B4-BE49-F238E27FC236}">
                <a16:creationId xmlns:a16="http://schemas.microsoft.com/office/drawing/2014/main" id="{99915EC3-671D-675B-EA9A-205F6714775C}"/>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310612" y="7544400"/>
            <a:ext cx="1918988" cy="1278492"/>
          </a:xfrm>
          <a:prstGeom prst="rect">
            <a:avLst/>
          </a:prstGeom>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379</TotalTime>
  <Words>421</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BRAND NEW HOME IN GIFT PLANTATION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62</cp:revision>
  <dcterms:created xsi:type="dcterms:W3CDTF">2006-08-16T00:00:00Z</dcterms:created>
  <dcterms:modified xsi:type="dcterms:W3CDTF">2024-03-25T19:35:16Z</dcterms:modified>
</cp:coreProperties>
</file>