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556"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1/16/2020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1/16/2020</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57581" y="0"/>
            <a:ext cx="7314438" cy="4876800"/>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274467" y="6336655"/>
            <a:ext cx="5497551" cy="2584386"/>
          </a:xfrm>
        </p:spPr>
        <p:txBody>
          <a:bodyPr anchor="ctr">
            <a:noAutofit/>
          </a:bodyPr>
          <a:lstStyle/>
          <a:p>
            <a:r>
              <a:rPr lang="en-US" sz="1300" dirty="0">
                <a:solidFill>
                  <a:schemeClr val="tx2">
                    <a:lumMod val="75000"/>
                  </a:schemeClr>
                </a:solidFill>
                <a:latin typeface="Century Gothic" panose="020B0502020202020204" pitchFamily="34" charset="0"/>
              </a:rPr>
              <a:t>Stunning Charleston Single! Double front porch, professionally landscaped yard and corner lot are just the beginning of this gorgeous home. Well maintained by the seller, this home features formal living and dining, family room, each in kitchen, hard wood floors, crown molding and decorative casing around windows and doors. Spacious master bedroom is upstairs with an oversized master bath and walk in closets. Secondary bedrooms have a jack and </a:t>
            </a:r>
            <a:r>
              <a:rPr lang="en-US" sz="1300" dirty="0" err="1">
                <a:solidFill>
                  <a:schemeClr val="tx2">
                    <a:lumMod val="75000"/>
                  </a:schemeClr>
                </a:solidFill>
                <a:latin typeface="Century Gothic" panose="020B0502020202020204" pitchFamily="34" charset="0"/>
              </a:rPr>
              <a:t>jill</a:t>
            </a:r>
            <a:r>
              <a:rPr lang="en-US" sz="1300" dirty="0">
                <a:solidFill>
                  <a:schemeClr val="tx2">
                    <a:lumMod val="75000"/>
                  </a:schemeClr>
                </a:solidFill>
                <a:latin typeface="Century Gothic" panose="020B0502020202020204" pitchFamily="34" charset="0"/>
              </a:rPr>
              <a:t> bathroom with separate powder rooms for extra privacy. Sellers have created a tropical paradise in the back yard and this lot is walking distance to the pool! No need to wait for new construction. </a:t>
            </a:r>
            <a:br>
              <a:rPr lang="en-US" sz="1300" dirty="0">
                <a:solidFill>
                  <a:schemeClr val="tx2">
                    <a:lumMod val="75000"/>
                  </a:schemeClr>
                </a:solidFill>
                <a:latin typeface="Century Gothic" panose="020B0502020202020204" pitchFamily="34" charset="0"/>
              </a:rPr>
            </a:br>
            <a:r>
              <a:rPr lang="en-US" sz="1300" dirty="0">
                <a:solidFill>
                  <a:schemeClr val="tx2">
                    <a:lumMod val="75000"/>
                  </a:schemeClr>
                </a:solidFill>
                <a:latin typeface="Century Gothic" panose="020B0502020202020204" pitchFamily="34" charset="0"/>
              </a:rPr>
              <a:t>This home is turnkey and seller pride shows throughout!!!</a:t>
            </a:r>
          </a:p>
        </p:txBody>
      </p:sp>
      <p:sp>
        <p:nvSpPr>
          <p:cNvPr id="23" name="Rectangle 22"/>
          <p:cNvSpPr/>
          <p:nvPr/>
        </p:nvSpPr>
        <p:spPr>
          <a:xfrm>
            <a:off x="457200" y="4168914"/>
            <a:ext cx="7315200" cy="707886"/>
          </a:xfrm>
          <a:prstGeom prst="rect">
            <a:avLst/>
          </a:prstGeom>
          <a:noFill/>
        </p:spPr>
        <p:txBody>
          <a:bodyPr wrap="square">
            <a:spAutoFit/>
          </a:bodyPr>
          <a:lstStyle/>
          <a:p>
            <a:r>
              <a:rPr lang="en-US" sz="4000" b="1">
                <a:ln w="3175">
                  <a:noFill/>
                </a:ln>
                <a:solidFill>
                  <a:schemeClr val="bg1"/>
                </a:solidFill>
                <a:latin typeface="Freestyle Script" panose="030804020302050B0404" pitchFamily="66" charset="0"/>
              </a:rPr>
              <a:t>Price Reduction</a:t>
            </a:r>
            <a:endParaRPr lang="en-US" sz="4000" b="1" dirty="0">
              <a:ln w="3175">
                <a:noFill/>
              </a:ln>
              <a:solidFill>
                <a:schemeClr val="bg1"/>
              </a:solidFill>
              <a:latin typeface="Freestyle Script" panose="030804020302050B0404" pitchFamily="66" charset="0"/>
            </a:endParaRPr>
          </a:p>
        </p:txBody>
      </p:sp>
      <p:sp>
        <p:nvSpPr>
          <p:cNvPr id="2" name="Title 1"/>
          <p:cNvSpPr>
            <a:spLocks noGrp="1"/>
          </p:cNvSpPr>
          <p:nvPr>
            <p:ph type="ctrTitle"/>
          </p:nvPr>
        </p:nvSpPr>
        <p:spPr>
          <a:xfrm>
            <a:off x="2274467" y="4895437"/>
            <a:ext cx="5497551" cy="1318986"/>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413 Hydrangea Street</a:t>
            </a:r>
            <a:br>
              <a:rPr lang="en-US" sz="2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White Gables :: Summerville, SC 29483</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19027576 :: $285,000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3½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a:off x="-2167381" y="392689"/>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2309500" y="894437"/>
            <a:ext cx="1598516" cy="400110"/>
          </a:xfrm>
          <a:prstGeom prst="rect">
            <a:avLst/>
          </a:prstGeom>
          <a:noFill/>
        </p:spPr>
        <p:txBody>
          <a:bodyPr wrap="none" rtlCol="0">
            <a:spAutoFit/>
          </a:bodyPr>
          <a:lstStyle/>
          <a:p>
            <a:pPr algn="ctr"/>
            <a:r>
              <a:rPr lang="en-US" b="1" i="1" dirty="0">
                <a:solidFill>
                  <a:srgbClr val="FFFF00"/>
                </a:solidFill>
                <a:effectLst>
                  <a:outerShdw blurRad="38100" dist="38100" dir="2700000" algn="tl">
                    <a:srgbClr val="000000">
                      <a:alpha val="43137"/>
                    </a:srgbClr>
                  </a:outerShdw>
                </a:effectLst>
                <a:latin typeface="Trebuchet MS" panose="020B0603020202020204" pitchFamily="34" charset="0"/>
              </a:rPr>
              <a:t>Just Listed!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7581" y="6355292"/>
            <a:ext cx="1818831" cy="1212788"/>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7581" y="7708951"/>
            <a:ext cx="1817964" cy="1212091"/>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57581" y="5002600"/>
            <a:ext cx="1816886" cy="1211491"/>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2" y="9198115"/>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498" y="9856534"/>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581" y="9250275"/>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1524" y="9250276"/>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410</TotalTime>
  <Words>190</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413 Hydrangea Street White Gables :: Summerville, SC 29483 MLS# 19027576 :: $285,000 3 Bed / 3½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85</cp:revision>
  <dcterms:created xsi:type="dcterms:W3CDTF">2006-08-16T00:00:00Z</dcterms:created>
  <dcterms:modified xsi:type="dcterms:W3CDTF">2020-01-16T22:04:40Z</dcterms:modified>
</cp:coreProperties>
</file>