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9/18/2018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461" y="1002855"/>
            <a:ext cx="3781476" cy="2520984"/>
          </a:xfrm>
          <a:prstGeom prst="rect">
            <a:avLst/>
          </a:prstGeom>
        </p:spPr>
      </p:pic>
      <p:sp>
        <p:nvSpPr>
          <p:cNvPr id="2" name="Title 1"/>
          <p:cNvSpPr>
            <a:spLocks noGrp="1"/>
          </p:cNvSpPr>
          <p:nvPr>
            <p:ph type="ctrTitle"/>
          </p:nvPr>
        </p:nvSpPr>
        <p:spPr>
          <a:xfrm>
            <a:off x="1897605" y="60478"/>
            <a:ext cx="3977190" cy="880207"/>
          </a:xfrm>
        </p:spPr>
        <p:txBody>
          <a:bodyPr anchor="ctr">
            <a:noAutofit/>
          </a:bodyPr>
          <a:lstStyle/>
          <a:p>
            <a:r>
              <a:rPr lang="en-US" sz="2000" b="1" dirty="0">
                <a:solidFill>
                  <a:srgbClr val="FF0000"/>
                </a:solidFill>
                <a:latin typeface="Dakota"/>
              </a:rPr>
              <a:t>HOME PRICE REDUCED!</a:t>
            </a:r>
            <a:br>
              <a:rPr lang="en-US" sz="2400" b="1" dirty="0">
                <a:solidFill>
                  <a:srgbClr val="FF0000"/>
                </a:solidFill>
                <a:latin typeface="Dakota"/>
              </a:rPr>
            </a:br>
            <a:br>
              <a:rPr lang="en-US" sz="1400" b="1" dirty="0">
                <a:solidFill>
                  <a:srgbClr val="FF0000"/>
                </a:solidFill>
                <a:latin typeface="Dakota"/>
              </a:rPr>
            </a:br>
            <a:r>
              <a:rPr lang="en-US" sz="1700" dirty="0">
                <a:latin typeface="Dakota"/>
              </a:rPr>
              <a:t>Now Listed Under $500,000</a:t>
            </a:r>
          </a:p>
        </p:txBody>
      </p:sp>
      <p:sp>
        <p:nvSpPr>
          <p:cNvPr id="3" name="Subtitle 2"/>
          <p:cNvSpPr>
            <a:spLocks noGrp="1"/>
          </p:cNvSpPr>
          <p:nvPr>
            <p:ph type="subTitle" idx="1"/>
          </p:nvPr>
        </p:nvSpPr>
        <p:spPr>
          <a:xfrm>
            <a:off x="1" y="5183879"/>
            <a:ext cx="7772399" cy="3752366"/>
          </a:xfrm>
        </p:spPr>
        <p:txBody>
          <a:bodyPr anchor="ctr">
            <a:noAutofit/>
          </a:bodyPr>
          <a:lstStyle/>
          <a:p>
            <a:r>
              <a:rPr lang="en-US" sz="1300" dirty="0">
                <a:solidFill>
                  <a:schemeClr val="bg2">
                    <a:lumMod val="25000"/>
                  </a:schemeClr>
                </a:solidFill>
                <a:latin typeface="Franklin Gothic Book" panose="020B0503020102020204" pitchFamily="34" charset="0"/>
              </a:rPr>
              <a:t>Beautiful 2 Story Southern Charm Home that features over 2,500 </a:t>
            </a:r>
            <a:r>
              <a:rPr lang="en-US" sz="1300" dirty="0" err="1">
                <a:solidFill>
                  <a:schemeClr val="bg2">
                    <a:lumMod val="25000"/>
                  </a:schemeClr>
                </a:solidFill>
                <a:latin typeface="Franklin Gothic Book" panose="020B0503020102020204" pitchFamily="34" charset="0"/>
              </a:rPr>
              <a:t>SqFt</a:t>
            </a:r>
            <a:r>
              <a:rPr lang="en-US" sz="1300" dirty="0">
                <a:solidFill>
                  <a:schemeClr val="bg2">
                    <a:lumMod val="25000"/>
                  </a:schemeClr>
                </a:solidFill>
                <a:latin typeface="Franklin Gothic Book" panose="020B0503020102020204" pitchFamily="34" charset="0"/>
              </a:rPr>
              <a:t> with 4 bedrooms and 2.5 baths. It's located in the Charleston National neighborhood of desirable Mount Pleasant, South Carolina.</a:t>
            </a:r>
          </a:p>
          <a:p>
            <a:r>
              <a:rPr lang="en-US" sz="1300" dirty="0">
                <a:solidFill>
                  <a:schemeClr val="bg2">
                    <a:lumMod val="25000"/>
                  </a:schemeClr>
                </a:solidFill>
                <a:latin typeface="Franklin Gothic Book" panose="020B0503020102020204" pitchFamily="34" charset="0"/>
              </a:rPr>
              <a:t>Egrets Pointe Drive is not a through street, and therefore it is ideal for walking and biking with neighbors in this quaint community. Charleston National is a golf course community and the residents enjoy wonderful amenities including pools, a play park and tennis courts. Golf club memberships are available if interested. </a:t>
            </a:r>
          </a:p>
          <a:p>
            <a:r>
              <a:rPr lang="en-US" sz="1300" dirty="0">
                <a:solidFill>
                  <a:schemeClr val="bg2">
                    <a:lumMod val="25000"/>
                  </a:schemeClr>
                </a:solidFill>
                <a:latin typeface="Franklin Gothic Book" panose="020B0503020102020204" pitchFamily="34" charset="0"/>
              </a:rPr>
              <a:t>The location of 4144 Egrets Pointe can't be beat! Ideally situated within Charleston National it is an easy walk or bike ride to the amenities and close to the driving range as well. Residents can easily access the entrance/exit on Rifle Range Rd. which makes the ride to nearby beaches at Isle of Palms a snap! This alternative to bustling Rt. 17 is a true bonus! Children in this neighborhood attend sought after award winning schools in Mt. Pleasant making this wonderful home a great option for everyone! You will live like you are on vacation. </a:t>
            </a:r>
          </a:p>
          <a:p>
            <a:r>
              <a:rPr lang="en-US" sz="1300" dirty="0">
                <a:solidFill>
                  <a:schemeClr val="bg2">
                    <a:lumMod val="25000"/>
                  </a:schemeClr>
                </a:solidFill>
                <a:latin typeface="Franklin Gothic Book" panose="020B0503020102020204" pitchFamily="34" charset="0"/>
              </a:rPr>
              <a:t>Located only 15 minutes to beautiful beaches and historic downtown Charleston. This home has it all…DON’T MISS OUT ON THIS INCREDIBLE OPPORTUNITY!!</a:t>
            </a:r>
          </a:p>
          <a:p>
            <a:r>
              <a:rPr lang="en-US" sz="1300" b="1" i="1" dirty="0">
                <a:solidFill>
                  <a:schemeClr val="bg2">
                    <a:lumMod val="25000"/>
                  </a:schemeClr>
                </a:solidFill>
                <a:latin typeface="Franklin Gothic Book" panose="020B0503020102020204" pitchFamily="34" charset="0"/>
              </a:rPr>
              <a:t>Offered at just $499,000</a:t>
            </a:r>
          </a:p>
          <a:p>
            <a:r>
              <a:rPr lang="en-US" sz="1300" dirty="0">
                <a:solidFill>
                  <a:schemeClr val="bg2">
                    <a:lumMod val="25000"/>
                  </a:schemeClr>
                </a:solidFill>
                <a:latin typeface="Franklin Gothic Book" panose="020B0503020102020204" pitchFamily="34" charset="0"/>
              </a:rPr>
              <a:t>Call me TODAY to arrange your tour. 843-300-8530</a:t>
            </a:r>
          </a:p>
          <a:p>
            <a:endParaRPr lang="en-US" sz="1300" dirty="0">
              <a:solidFill>
                <a:schemeClr val="bg2">
                  <a:lumMod val="25000"/>
                </a:schemeClr>
              </a:solidFill>
              <a:latin typeface="Franklin Gothic Book" panose="020B0503020102020204" pitchFamily="34" charset="0"/>
            </a:endParaRPr>
          </a:p>
          <a:p>
            <a:r>
              <a:rPr lang="en-US" sz="1300" b="1" dirty="0">
                <a:solidFill>
                  <a:schemeClr val="bg2">
                    <a:lumMod val="25000"/>
                  </a:schemeClr>
                </a:solidFill>
                <a:latin typeface="Franklin Gothic Book" panose="020B0503020102020204" pitchFamily="34" charset="0"/>
              </a:rPr>
              <a:t>3D Walk thru tour on MLS or go to  https://my.matterport.com/show/?m=ETW9QauengJ</a:t>
            </a:r>
            <a:endParaRPr lang="en-US" sz="1300" b="1" i="1" dirty="0">
              <a:solidFill>
                <a:schemeClr val="bg2">
                  <a:lumMod val="25000"/>
                </a:schemeClr>
              </a:solidFill>
              <a:latin typeface="Franklin Gothic Book" panose="020B0503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2" y="61325"/>
            <a:ext cx="1828800" cy="1219200"/>
          </a:xfrm>
          <a:prstGeom prst="rect">
            <a:avLst/>
          </a:prstGeom>
          <a:ln>
            <a:noFill/>
          </a:ln>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022" y="61325"/>
            <a:ext cx="1826259" cy="1217506"/>
          </a:xfrm>
          <a:prstGeom prst="rect">
            <a:avLst/>
          </a:prstGeom>
          <a:ln>
            <a:noFill/>
          </a:ln>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2" y="2662995"/>
            <a:ext cx="1828800" cy="1219200"/>
          </a:xfrm>
          <a:prstGeom prst="rect">
            <a:avLst/>
          </a:prstGeom>
          <a:ln>
            <a:noFill/>
          </a:ln>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63" y="1362162"/>
            <a:ext cx="1828797" cy="1219198"/>
          </a:xfrm>
          <a:prstGeom prst="rect">
            <a:avLst/>
          </a:prstGeom>
          <a:ln>
            <a:noFill/>
          </a:ln>
          <a:effectLst/>
        </p:spPr>
      </p:pic>
      <p:sp>
        <p:nvSpPr>
          <p:cNvPr id="15" name="Rectangle 14"/>
          <p:cNvSpPr/>
          <p:nvPr/>
        </p:nvSpPr>
        <p:spPr>
          <a:xfrm>
            <a:off x="0" y="3687306"/>
            <a:ext cx="7772400" cy="1508105"/>
          </a:xfrm>
          <a:prstGeom prst="rect">
            <a:avLst/>
          </a:prstGeom>
        </p:spPr>
        <p:txBody>
          <a:bodyPr wrap="square">
            <a:spAutoFit/>
          </a:bodyPr>
          <a:lstStyle/>
          <a:p>
            <a:pPr algn="ctr"/>
            <a:r>
              <a:rPr lang="en-US" sz="3100" b="1" dirty="0">
                <a:solidFill>
                  <a:srgbClr val="C00000"/>
                </a:solidFill>
                <a:latin typeface="Franklin Gothic Book" panose="020B0503020102020204" pitchFamily="34" charset="0"/>
              </a:rPr>
              <a:t>4144 Egrets Pointe Dr</a:t>
            </a:r>
          </a:p>
          <a:p>
            <a:pPr algn="ctr"/>
            <a:r>
              <a:rPr lang="en-US" sz="2000" dirty="0">
                <a:solidFill>
                  <a:srgbClr val="C00000"/>
                </a:solidFill>
                <a:latin typeface="Franklin Gothic Book" panose="020B0503020102020204" pitchFamily="34" charset="0"/>
              </a:rPr>
              <a:t>Charleston National</a:t>
            </a:r>
          </a:p>
          <a:p>
            <a:pPr algn="ctr"/>
            <a:r>
              <a:rPr lang="en-US" sz="2000" dirty="0">
                <a:solidFill>
                  <a:srgbClr val="C00000"/>
                </a:solidFill>
                <a:latin typeface="Franklin Gothic Book" panose="020B0503020102020204" pitchFamily="34" charset="0"/>
              </a:rPr>
              <a:t>Mount Pleasant, SC 29466</a:t>
            </a:r>
          </a:p>
          <a:p>
            <a:pPr algn="ctr"/>
            <a:r>
              <a:rPr lang="en-US" sz="2000" dirty="0">
                <a:solidFill>
                  <a:srgbClr val="C00000"/>
                </a:solidFill>
                <a:latin typeface="Franklin Gothic Book" panose="020B0503020102020204" pitchFamily="34" charset="0"/>
              </a:rPr>
              <a:t>MLS# 18021523</a:t>
            </a:r>
            <a:endParaRPr lang="en-US" sz="1600" dirty="0">
              <a:solidFill>
                <a:srgbClr val="C00000"/>
              </a:solidFill>
              <a:latin typeface="Franklin Gothic Book" panose="020B05030201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9705" y="2668615"/>
            <a:ext cx="1814892" cy="1209928"/>
          </a:xfrm>
          <a:prstGeom prst="rect">
            <a:avLst/>
          </a:prstGeom>
          <a:ln>
            <a:noFill/>
          </a:ln>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4022" y="1364973"/>
            <a:ext cx="1826257" cy="1217504"/>
          </a:xfrm>
          <a:prstGeom prst="rect">
            <a:avLst/>
          </a:prstGeom>
          <a:ln>
            <a:noFill/>
          </a:ln>
          <a:effectLst/>
        </p:spPr>
      </p:pic>
      <p:pic>
        <p:nvPicPr>
          <p:cNvPr id="17" name="Picture 16">
            <a:extLst>
              <a:ext uri="{FF2B5EF4-FFF2-40B4-BE49-F238E27FC236}">
                <a16:creationId xmlns:a16="http://schemas.microsoft.com/office/drawing/2014/main" id="{4A82EBE7-9076-4213-960E-A3A089F647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34" y="3964678"/>
            <a:ext cx="1826256" cy="1217504"/>
          </a:xfrm>
          <a:prstGeom prst="rect">
            <a:avLst/>
          </a:prstGeom>
          <a:ln>
            <a:noFill/>
          </a:ln>
          <a:effectLst/>
        </p:spPr>
      </p:pic>
      <p:pic>
        <p:nvPicPr>
          <p:cNvPr id="18" name="Picture 17">
            <a:extLst>
              <a:ext uri="{FF2B5EF4-FFF2-40B4-BE49-F238E27FC236}">
                <a16:creationId xmlns:a16="http://schemas.microsoft.com/office/drawing/2014/main" id="{F66EC90D-C040-4B40-9721-05CBF63634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2753" y="3964680"/>
            <a:ext cx="1828797" cy="1219198"/>
          </a:xfrm>
          <a:prstGeom prst="rect">
            <a:avLst/>
          </a:prstGeom>
          <a:ln>
            <a:noFill/>
          </a:ln>
          <a:effectLst/>
        </p:spPr>
      </p:pic>
      <p:sp>
        <p:nvSpPr>
          <p:cNvPr id="24" name="Rectangle 23">
            <a:extLst>
              <a:ext uri="{FF2B5EF4-FFF2-40B4-BE49-F238E27FC236}">
                <a16:creationId xmlns:a16="http://schemas.microsoft.com/office/drawing/2014/main" id="{319B1B8F-DCEE-4128-BB88-7F5689692D63}"/>
              </a:ext>
            </a:extLst>
          </p:cNvPr>
          <p:cNvSpPr/>
          <p:nvPr/>
        </p:nvSpPr>
        <p:spPr>
          <a:xfrm>
            <a:off x="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57860" y="9170203"/>
            <a:ext cx="1352702" cy="640080"/>
          </a:xfrm>
          <a:prstGeom prst="rect">
            <a:avLst/>
          </a:prstGeom>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300</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HOME PRICE REDUCED!  Now Listed Under $500,000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29</cp:revision>
  <dcterms:created xsi:type="dcterms:W3CDTF">2016-07-16T19:46:25Z</dcterms:created>
  <dcterms:modified xsi:type="dcterms:W3CDTF">2018-09-18T14:19:19Z</dcterms:modified>
</cp:coreProperties>
</file>