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772400" cy="10058400"/>
  <p:notesSz cx="6858000" cy="9313863"/>
  <p:embeddedFontLst>
    <p:embeddedFont>
      <p:font typeface="Century Gothic" pitchFamily="34" charset="0"/>
      <p:regular r:id="rId3"/>
      <p:bold r:id="rId4"/>
      <p:italic r:id="rId5"/>
      <p:boldItalic r:id="rId6"/>
    </p:embeddedFont>
    <p:embeddedFont>
      <p:font typeface="Calibri" pitchFamily="34" charset="0"/>
      <p:regular r:id="rId7"/>
      <p:bold r:id="rId8"/>
      <p:italic r:id="rId9"/>
      <p:boldItalic r:id="rId10"/>
    </p:embeddedFont>
    <p:embeddedFont>
      <p:font typeface="Candara" pitchFamily="34" charset="0"/>
      <p:regular r:id="rId11"/>
      <p:bold r:id="rId12"/>
      <p:italic r:id="rId13"/>
      <p:boldItalic r:id="rId14"/>
    </p:embeddedFont>
    <p:embeddedFont>
      <p:font typeface="Consolas" pitchFamily="49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nsolas" pitchFamily="49" charset="0"/>
        <a:ea typeface="+mn-ea"/>
        <a:cs typeface="Arial" charset="0"/>
      </a:defRPr>
    </a:lvl1pPr>
    <a:lvl2pPr marL="508000" indent="-50800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nsolas" pitchFamily="49" charset="0"/>
        <a:ea typeface="+mn-ea"/>
        <a:cs typeface="Arial" charset="0"/>
      </a:defRPr>
    </a:lvl2pPr>
    <a:lvl3pPr marL="1017588" indent="-103188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nsolas" pitchFamily="49" charset="0"/>
        <a:ea typeface="+mn-ea"/>
        <a:cs typeface="Arial" charset="0"/>
      </a:defRPr>
    </a:lvl3pPr>
    <a:lvl4pPr marL="1527175" indent="-155575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nsolas" pitchFamily="49" charset="0"/>
        <a:ea typeface="+mn-ea"/>
        <a:cs typeface="Arial" charset="0"/>
      </a:defRPr>
    </a:lvl4pPr>
    <a:lvl5pPr marL="2036763" indent="-207963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nsolas" pitchFamily="49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nsolas" pitchFamily="49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nsolas" pitchFamily="49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nsolas" pitchFamily="49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nsolas" pitchFamily="49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7C4D"/>
    <a:srgbClr val="D5662F"/>
    <a:srgbClr val="D97643"/>
    <a:srgbClr val="EDB159"/>
    <a:srgbClr val="FDB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572" y="332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theme" Target="theme/theme1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566B5-521F-4E31-95D4-BBBA258456DE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CB14D-65BF-4567-9399-BEC4007D0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7AE8A-C9A1-456E-BA69-4AE4C72C875D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DC92-3C09-4025-BF60-CA157F76F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05247-A67D-4DE2-BCF5-9DC2DE51F056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77F0-84A4-4B29-BEF2-01E44E579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8756-696E-4F27-931D-5D69CEA54792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4BA0-FE22-4964-9D36-48104C86D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B9FA-DE2E-4136-9452-E38817ABDEF9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59B4F-A64A-474F-8065-F70AD4E94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E9600-BE46-4627-8223-D39A7D0D3BA5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343E9-25A9-4DA8-9820-B7D34E13F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9BC81-6F4F-429D-8DC7-10B7931E6C99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B162C-5AC1-47D8-B691-DDA5574CE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7DDD9-8942-4025-AD34-BE793A494D46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C0674-369B-428C-A9B6-C9896F3DA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49B2-6397-4B40-9BC0-F9186F2A2E24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447C-C1E9-492A-9CE5-A8FD01BD1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15DF0-5D6D-4F7D-9F5F-43C1AFF23CEB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B9938-0D20-4278-BB7E-2436041AC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FFAE1-6F11-4E28-A6D9-A1A0F9827034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7A272-99A4-4E77-B5EE-908917C0F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8938" y="403225"/>
            <a:ext cx="6994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8938" y="2346325"/>
            <a:ext cx="69945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938" y="9323388"/>
            <a:ext cx="1812925" cy="534987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defTabSz="1018824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E05AFA-4FFA-48EA-A6BA-C93213EF571E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888" y="9323388"/>
            <a:ext cx="2460625" cy="534987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defTabSz="1018824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538" y="9323388"/>
            <a:ext cx="1812925" cy="534987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defTabSz="1018824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5184AF-DB9F-4340-A499-6999BD01C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017588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75" indent="-254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763" indent="-254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0" indent="-254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uxurylandandhomes.com/layoutscustom/featuredlistingdetail.php?MLS_ACCT=1301719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5900" y="5638800"/>
            <a:ext cx="2476500" cy="16430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</p:pic>
      <p:pic>
        <p:nvPicPr>
          <p:cNvPr id="13314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2476500" cy="16430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</p:pic>
      <p:pic>
        <p:nvPicPr>
          <p:cNvPr id="13315" name="Picture 30" descr="original-plain-LLH-logo-2012"/>
          <p:cNvPicPr>
            <a:picLocks noChangeAspect="1" noChangeArrowheads="1"/>
          </p:cNvPicPr>
          <p:nvPr/>
        </p:nvPicPr>
        <p:blipFill>
          <a:blip r:embed="rId4"/>
          <a:srcRect b="7680"/>
          <a:stretch>
            <a:fillRect/>
          </a:stretch>
        </p:blipFill>
        <p:spPr bwMode="auto">
          <a:xfrm>
            <a:off x="381000" y="152400"/>
            <a:ext cx="9874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5"/>
          <a:srcRect l="2512" t="15637" r="2066" b="2934"/>
          <a:stretch>
            <a:fillRect/>
          </a:stretch>
        </p:blipFill>
        <p:spPr bwMode="auto">
          <a:xfrm>
            <a:off x="0" y="1295400"/>
            <a:ext cx="77724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391400"/>
            <a:ext cx="2468563" cy="1646238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</p:pic>
      <p:pic>
        <p:nvPicPr>
          <p:cNvPr id="13318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5900" y="7391400"/>
            <a:ext cx="2476500" cy="16430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</p:pic>
      <p:sp>
        <p:nvSpPr>
          <p:cNvPr id="13319" name="Rectangle 15"/>
          <p:cNvSpPr>
            <a:spLocks noChangeArrowheads="1"/>
          </p:cNvSpPr>
          <p:nvPr/>
        </p:nvSpPr>
        <p:spPr bwMode="auto">
          <a:xfrm>
            <a:off x="0" y="9067800"/>
            <a:ext cx="2438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endParaRPr lang="en-US" sz="1000">
              <a:latin typeface="Trajan Pro" pitchFamily="18" charset="0"/>
            </a:endParaRPr>
          </a:p>
          <a:p>
            <a:pPr>
              <a:lnSpc>
                <a:spcPct val="115000"/>
              </a:lnSpc>
            </a:pPr>
            <a:endParaRPr lang="en-US" sz="1000">
              <a:latin typeface="Gotham Book" pitchFamily="50" charset="0"/>
            </a:endParaRPr>
          </a:p>
        </p:txBody>
      </p:sp>
      <p:sp>
        <p:nvSpPr>
          <p:cNvPr id="13320" name="Rectangle 16"/>
          <p:cNvSpPr>
            <a:spLocks noChangeArrowheads="1"/>
          </p:cNvSpPr>
          <p:nvPr/>
        </p:nvSpPr>
        <p:spPr bwMode="auto">
          <a:xfrm>
            <a:off x="2743200" y="5791200"/>
            <a:ext cx="2286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en-US" sz="1200" dirty="0">
                <a:latin typeface="Century Gothic" pitchFamily="34" charset="0"/>
              </a:rPr>
              <a:t>4 Bedrooms &amp; 2 Baths</a:t>
            </a:r>
          </a:p>
          <a:p>
            <a:pPr algn="ctr">
              <a:lnSpc>
                <a:spcPct val="115000"/>
              </a:lnSpc>
            </a:pPr>
            <a:r>
              <a:rPr lang="en-US" sz="1200" dirty="0">
                <a:latin typeface="Century Gothic" pitchFamily="34" charset="0"/>
              </a:rPr>
              <a:t>3,400 Square Feet</a:t>
            </a:r>
          </a:p>
          <a:p>
            <a:pPr algn="ctr">
              <a:lnSpc>
                <a:spcPct val="115000"/>
              </a:lnSpc>
            </a:pPr>
            <a:r>
              <a:rPr lang="en-US" sz="1200" dirty="0" err="1">
                <a:latin typeface="Century Gothic" pitchFamily="34" charset="0"/>
              </a:rPr>
              <a:t>Approx</a:t>
            </a:r>
            <a:r>
              <a:rPr lang="en-US" sz="1200" dirty="0">
                <a:latin typeface="Century Gothic" pitchFamily="34" charset="0"/>
              </a:rPr>
              <a:t> 1.3 Acres</a:t>
            </a:r>
          </a:p>
          <a:p>
            <a:pPr algn="ctr">
              <a:lnSpc>
                <a:spcPct val="115000"/>
              </a:lnSpc>
            </a:pPr>
            <a:r>
              <a:rPr lang="en-US" sz="1200" dirty="0" err="1">
                <a:latin typeface="Century Gothic" pitchFamily="34" charset="0"/>
              </a:rPr>
              <a:t>Marshfront</a:t>
            </a:r>
            <a:r>
              <a:rPr lang="en-US" sz="1200" dirty="0">
                <a:latin typeface="Century Gothic" pitchFamily="34" charset="0"/>
              </a:rPr>
              <a:t> Tidal Creek</a:t>
            </a:r>
          </a:p>
          <a:p>
            <a:pPr algn="ctr">
              <a:lnSpc>
                <a:spcPct val="115000"/>
              </a:lnSpc>
            </a:pPr>
            <a:r>
              <a:rPr lang="en-US" sz="1200" dirty="0">
                <a:latin typeface="Century Gothic" pitchFamily="34" charset="0"/>
              </a:rPr>
              <a:t>Neighborhood Amenities</a:t>
            </a:r>
          </a:p>
          <a:p>
            <a:pPr algn="ctr">
              <a:lnSpc>
                <a:spcPct val="115000"/>
              </a:lnSpc>
            </a:pPr>
            <a:r>
              <a:rPr lang="en-US" sz="1000" dirty="0">
                <a:latin typeface="Century Gothic" pitchFamily="34" charset="0"/>
                <a:hlinkClick r:id="rId8"/>
              </a:rPr>
              <a:t>MLS 1301719</a:t>
            </a:r>
            <a:endParaRPr lang="en-US" sz="1000" dirty="0">
              <a:latin typeface="Century Gothic" pitchFamily="34" charset="0"/>
            </a:endParaRPr>
          </a:p>
        </p:txBody>
      </p:sp>
      <p:sp>
        <p:nvSpPr>
          <p:cNvPr id="13321" name="Text Box 20"/>
          <p:cNvSpPr txBox="1">
            <a:spLocks noChangeArrowheads="1"/>
          </p:cNvSpPr>
          <p:nvPr/>
        </p:nvSpPr>
        <p:spPr bwMode="auto">
          <a:xfrm>
            <a:off x="0" y="1066800"/>
            <a:ext cx="7772400" cy="457200"/>
          </a:xfrm>
          <a:prstGeom prst="rect">
            <a:avLst/>
          </a:prstGeom>
          <a:solidFill>
            <a:srgbClr val="DB7C4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Century Gothic" pitchFamily="34" charset="0"/>
              </a:rPr>
              <a:t>                         4144 Nature View Circle</a:t>
            </a:r>
          </a:p>
        </p:txBody>
      </p:sp>
      <p:sp>
        <p:nvSpPr>
          <p:cNvPr id="13322" name="Subtitle 2"/>
          <p:cNvSpPr>
            <a:spLocks noGrp="1"/>
          </p:cNvSpPr>
          <p:nvPr>
            <p:ph type="subTitle" idx="1"/>
          </p:nvPr>
        </p:nvSpPr>
        <p:spPr>
          <a:xfrm>
            <a:off x="1600200" y="304800"/>
            <a:ext cx="4572000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800" smtClean="0">
                <a:solidFill>
                  <a:schemeClr val="tx1"/>
                </a:solidFill>
                <a:latin typeface="Century Gothic" pitchFamily="34" charset="0"/>
              </a:rPr>
              <a:t>JUST LISTED</a:t>
            </a:r>
          </a:p>
        </p:txBody>
      </p:sp>
      <p:sp>
        <p:nvSpPr>
          <p:cNvPr id="13323" name="Text Box 23"/>
          <p:cNvSpPr txBox="1">
            <a:spLocks noChangeArrowheads="1"/>
          </p:cNvSpPr>
          <p:nvPr/>
        </p:nvSpPr>
        <p:spPr bwMode="auto">
          <a:xfrm>
            <a:off x="0" y="9661525"/>
            <a:ext cx="7772400" cy="396875"/>
          </a:xfrm>
          <a:prstGeom prst="rect">
            <a:avLst/>
          </a:prstGeom>
          <a:solidFill>
            <a:srgbClr val="DB7C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endParaRPr lang="en-US" sz="1000">
              <a:solidFill>
                <a:schemeClr val="bg1"/>
              </a:solidFill>
              <a:latin typeface="Gotham Book" pitchFamily="50" charset="0"/>
            </a:endParaRPr>
          </a:p>
          <a:p>
            <a:pPr algn="ctr" defTabSz="914400"/>
            <a:endParaRPr lang="en-US" sz="1000">
              <a:solidFill>
                <a:schemeClr val="bg1"/>
              </a:solidFill>
              <a:latin typeface="Gotham Book" pitchFamily="50" charset="0"/>
            </a:endParaRPr>
          </a:p>
        </p:txBody>
      </p:sp>
      <p:sp>
        <p:nvSpPr>
          <p:cNvPr id="13324" name="Rectangle 36"/>
          <p:cNvSpPr>
            <a:spLocks noChangeArrowheads="1"/>
          </p:cNvSpPr>
          <p:nvPr/>
        </p:nvSpPr>
        <p:spPr bwMode="auto">
          <a:xfrm>
            <a:off x="0" y="5334000"/>
            <a:ext cx="7772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1800">
                <a:latin typeface="Century Gothic" pitchFamily="34" charset="0"/>
              </a:rPr>
              <a:t>Gift Plantation John’s Island Offered at $575,000</a:t>
            </a:r>
          </a:p>
        </p:txBody>
      </p:sp>
      <p:sp>
        <p:nvSpPr>
          <p:cNvPr id="13325" name="Text Box 39"/>
          <p:cNvSpPr txBox="1">
            <a:spLocks noChangeArrowheads="1"/>
          </p:cNvSpPr>
          <p:nvPr/>
        </p:nvSpPr>
        <p:spPr bwMode="auto">
          <a:xfrm>
            <a:off x="152400" y="9115425"/>
            <a:ext cx="188595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15000"/>
              </a:lnSpc>
            </a:pPr>
            <a:r>
              <a:rPr lang="en-US" sz="900">
                <a:latin typeface="Century Gothic" pitchFamily="34" charset="0"/>
              </a:rPr>
              <a:t>LUXURY LAND AND HOMES INC</a:t>
            </a:r>
          </a:p>
          <a:p>
            <a:pPr defTabSz="914400">
              <a:lnSpc>
                <a:spcPct val="115000"/>
              </a:lnSpc>
            </a:pPr>
            <a:r>
              <a:rPr lang="en-US" sz="900">
                <a:latin typeface="Century Gothic" pitchFamily="34" charset="0"/>
              </a:rPr>
              <a:t>95 Broad Street</a:t>
            </a:r>
          </a:p>
          <a:p>
            <a:pPr defTabSz="914400">
              <a:lnSpc>
                <a:spcPct val="115000"/>
              </a:lnSpc>
            </a:pPr>
            <a:r>
              <a:rPr lang="en-US" sz="900">
                <a:latin typeface="Century Gothic" pitchFamily="34" charset="0"/>
              </a:rPr>
              <a:t>Charleston SC  29401</a:t>
            </a:r>
          </a:p>
          <a:p>
            <a:pPr defTabSz="914400">
              <a:lnSpc>
                <a:spcPct val="115000"/>
              </a:lnSpc>
            </a:pPr>
            <a:endParaRPr lang="en-US" sz="900">
              <a:latin typeface="Century Gothic" pitchFamily="34" charset="0"/>
            </a:endParaRPr>
          </a:p>
          <a:p>
            <a:pPr defTabSz="914400">
              <a:lnSpc>
                <a:spcPct val="115000"/>
              </a:lnSpc>
            </a:pPr>
            <a:endParaRPr lang="en-US" sz="900">
              <a:latin typeface="Century Gothic" pitchFamily="34" charset="0"/>
            </a:endParaRPr>
          </a:p>
          <a:p>
            <a:pPr defTabSz="914400">
              <a:lnSpc>
                <a:spcPct val="115000"/>
              </a:lnSpc>
            </a:pPr>
            <a:endParaRPr lang="en-US" sz="900">
              <a:latin typeface="Century Gothic" pitchFamily="34" charset="0"/>
            </a:endParaRPr>
          </a:p>
          <a:p>
            <a:pPr defTabSz="914400">
              <a:lnSpc>
                <a:spcPct val="115000"/>
              </a:lnSpc>
            </a:pPr>
            <a:endParaRPr lang="en-US" sz="900">
              <a:latin typeface="Century Gothic" pitchFamily="34" charset="0"/>
            </a:endParaRPr>
          </a:p>
          <a:p>
            <a:pPr defTabSz="914400">
              <a:lnSpc>
                <a:spcPct val="115000"/>
              </a:lnSpc>
            </a:pPr>
            <a:endParaRPr lang="en-US" sz="900">
              <a:solidFill>
                <a:schemeClr val="bg1"/>
              </a:solidFill>
              <a:latin typeface="Century Gothic" pitchFamily="34" charset="0"/>
            </a:endParaRPr>
          </a:p>
          <a:p>
            <a:pPr defTabSz="914400"/>
            <a:endParaRPr lang="en-US" sz="1000"/>
          </a:p>
        </p:txBody>
      </p:sp>
      <p:sp>
        <p:nvSpPr>
          <p:cNvPr id="13326" name="Rectangle 13"/>
          <p:cNvSpPr>
            <a:spLocks noChangeArrowheads="1"/>
          </p:cNvSpPr>
          <p:nvPr/>
        </p:nvSpPr>
        <p:spPr bwMode="auto">
          <a:xfrm>
            <a:off x="5334000" y="90678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900">
                <a:latin typeface="Century Gothic" pitchFamily="34" charset="0"/>
              </a:rPr>
              <a:t>TERRI SEIGNIOUS</a:t>
            </a:r>
          </a:p>
          <a:p>
            <a:pPr>
              <a:lnSpc>
                <a:spcPct val="115000"/>
              </a:lnSpc>
            </a:pPr>
            <a:r>
              <a:rPr lang="en-US" sz="900">
                <a:latin typeface="Century Gothic" pitchFamily="34" charset="0"/>
              </a:rPr>
              <a:t>Mobile 843 670 1444 </a:t>
            </a:r>
          </a:p>
          <a:p>
            <a:pPr>
              <a:lnSpc>
                <a:spcPct val="115000"/>
              </a:lnSpc>
            </a:pPr>
            <a:r>
              <a:rPr lang="en-US" sz="900">
                <a:latin typeface="Century Gothic" pitchFamily="34" charset="0"/>
              </a:rPr>
              <a:t>Terri@LuxuryLandandHomes.com</a:t>
            </a:r>
          </a:p>
          <a:p>
            <a:pPr>
              <a:lnSpc>
                <a:spcPct val="95000"/>
              </a:lnSpc>
            </a:pPr>
            <a:endParaRPr lang="en-US" sz="1000">
              <a:latin typeface="Candara" pitchFamily="34" charset="0"/>
            </a:endParaRPr>
          </a:p>
          <a:p>
            <a:pPr>
              <a:lnSpc>
                <a:spcPct val="115000"/>
              </a:lnSpc>
            </a:pPr>
            <a:endParaRPr lang="en-US" sz="1000">
              <a:latin typeface="Gotham Book" pitchFamily="50" charset="0"/>
            </a:endParaRPr>
          </a:p>
        </p:txBody>
      </p:sp>
      <p:pic>
        <p:nvPicPr>
          <p:cNvPr id="13327" name="Picture 18" descr="horizontal-element"/>
          <p:cNvPicPr>
            <a:picLocks noChangeAspect="1" noChangeArrowheads="1"/>
          </p:cNvPicPr>
          <p:nvPr/>
        </p:nvPicPr>
        <p:blipFill>
          <a:blip r:embed="rId9"/>
          <a:srcRect l="51555"/>
          <a:stretch>
            <a:fillRect/>
          </a:stretch>
        </p:blipFill>
        <p:spPr bwMode="auto">
          <a:xfrm>
            <a:off x="5486400" y="228600"/>
            <a:ext cx="4152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9" descr="horizontal-element"/>
          <p:cNvPicPr>
            <a:picLocks noChangeAspect="1" noChangeArrowheads="1"/>
          </p:cNvPicPr>
          <p:nvPr/>
        </p:nvPicPr>
        <p:blipFill>
          <a:blip r:embed="rId9"/>
          <a:srcRect l="51555"/>
          <a:stretch>
            <a:fillRect/>
          </a:stretch>
        </p:blipFill>
        <p:spPr bwMode="auto">
          <a:xfrm>
            <a:off x="1447800" y="8991600"/>
            <a:ext cx="4152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90800" y="7391400"/>
            <a:ext cx="2590800" cy="16430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1358</TotalTime>
  <Words>51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Century Gothic</vt:lpstr>
      <vt:lpstr>Calibri</vt:lpstr>
      <vt:lpstr>Candara</vt:lpstr>
      <vt:lpstr>Trajan Pro</vt:lpstr>
      <vt:lpstr>Gotham Book</vt:lpstr>
      <vt:lpstr>Consolas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CVH360</cp:lastModifiedBy>
  <cp:revision>77</cp:revision>
  <dcterms:created xsi:type="dcterms:W3CDTF">2006-08-16T00:00:00Z</dcterms:created>
  <dcterms:modified xsi:type="dcterms:W3CDTF">2013-02-19T20:14:59Z</dcterms:modified>
</cp:coreProperties>
</file>