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776" y="-132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pn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t="-12000" b="-12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8014" y="609600"/>
            <a:ext cx="3397185" cy="4986692"/>
          </a:xfrm>
          <a:prstGeom prst="rect">
            <a:avLst/>
          </a:prstGeom>
          <a:ln>
            <a:solidFill>
              <a:schemeClr val="bg2">
                <a:lumMod val="75000"/>
              </a:schemeClr>
            </a:solidFill>
          </a:ln>
        </p:spPr>
      </p:pic>
      <p:sp>
        <p:nvSpPr>
          <p:cNvPr id="2" name="Title 1"/>
          <p:cNvSpPr>
            <a:spLocks noGrp="1"/>
          </p:cNvSpPr>
          <p:nvPr>
            <p:ph type="ctrTitle"/>
          </p:nvPr>
        </p:nvSpPr>
        <p:spPr>
          <a:xfrm>
            <a:off x="-1" y="-10612"/>
            <a:ext cx="6858000" cy="485953"/>
          </a:xfrm>
          <a:noFill/>
        </p:spPr>
        <p:txBody>
          <a:bodyPr anchor="ctr">
            <a:noAutofit/>
          </a:bodyPr>
          <a:lstStyle/>
          <a:p>
            <a:r>
              <a:rPr lang="en-US" sz="3000" i="1" dirty="0">
                <a:ln>
                  <a:solidFill>
                    <a:schemeClr val="bg2">
                      <a:lumMod val="90000"/>
                    </a:schemeClr>
                  </a:solidFill>
                </a:ln>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Well maintained and convenient townhome</a:t>
            </a:r>
            <a:endParaRPr lang="en-US" sz="3000" dirty="0">
              <a:ln>
                <a:solidFill>
                  <a:schemeClr val="bg2">
                    <a:lumMod val="90000"/>
                  </a:schemeClr>
                </a:solidFill>
              </a:ln>
              <a:solidFill>
                <a:schemeClr val="bg1"/>
              </a:solidFill>
              <a:latin typeface="Bodoni MT" panose="02070603080606020203" pitchFamily="18" charset="0"/>
              <a:cs typeface="Arial" panose="020B0604020202020204" pitchFamily="34" charset="0"/>
            </a:endParaRPr>
          </a:p>
        </p:txBody>
      </p:sp>
      <p:sp>
        <p:nvSpPr>
          <p:cNvPr id="3" name="Subtitle 2"/>
          <p:cNvSpPr>
            <a:spLocks noGrp="1"/>
          </p:cNvSpPr>
          <p:nvPr>
            <p:ph type="subTitle" idx="1"/>
          </p:nvPr>
        </p:nvSpPr>
        <p:spPr>
          <a:xfrm>
            <a:off x="108015" y="6629400"/>
            <a:ext cx="6650353" cy="1550624"/>
          </a:xfrm>
        </p:spPr>
        <p:txBody>
          <a:bodyPr anchor="ctr">
            <a:noAutofit/>
          </a:bodyPr>
          <a:lstStyle/>
          <a:p>
            <a:r>
              <a:rPr lang="en-US" sz="1700" b="1" dirty="0">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Very nice well kept end unit townhome in convenient West Ashley. Less than 5 min to I526, shopping, dining and hospital. Close to downtown, beaches and I26. Dual master bedrooms each with full baths. Privacy fenced backyard patio area great for entertaining and grilling out. Garage fits 2 cars tandem parking with plenty of storage area.</a:t>
            </a:r>
          </a:p>
        </p:txBody>
      </p:sp>
      <p:sp>
        <p:nvSpPr>
          <p:cNvPr id="16" name="Rectangle 15"/>
          <p:cNvSpPr/>
          <p:nvPr/>
        </p:nvSpPr>
        <p:spPr>
          <a:xfrm>
            <a:off x="1295400" y="8301861"/>
            <a:ext cx="4267199" cy="523220"/>
          </a:xfrm>
          <a:prstGeom prst="rect">
            <a:avLst/>
          </a:prstGeom>
        </p:spPr>
        <p:txBody>
          <a:bodyPr wrap="square">
            <a:spAutoFit/>
          </a:bodyPr>
          <a:lstStyle/>
          <a:p>
            <a:pPr algn="ctr"/>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Christina Garvin</a:t>
            </a:r>
          </a:p>
          <a:p>
            <a:pPr algn="ct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(843) 270-7667 | cgarvin63@gmail.com</a:t>
            </a:r>
          </a:p>
        </p:txBody>
      </p:sp>
      <p:sp>
        <p:nvSpPr>
          <p:cNvPr id="21" name="Rectangle 20"/>
          <p:cNvSpPr/>
          <p:nvPr/>
        </p:nvSpPr>
        <p:spPr>
          <a:xfrm>
            <a:off x="0" y="5766597"/>
            <a:ext cx="6858000" cy="692497"/>
          </a:xfrm>
          <a:prstGeom prst="rect">
            <a:avLst/>
          </a:prstGeom>
          <a:solidFill>
            <a:schemeClr val="bg2">
              <a:lumMod val="75000"/>
            </a:schemeClr>
          </a:solidFill>
          <a:ln>
            <a:solidFill>
              <a:schemeClr val="bg2">
                <a:lumMod val="75000"/>
              </a:schemeClr>
            </a:solidFill>
          </a:ln>
          <a:effectLst>
            <a:outerShdw blurRad="63500" sx="102000" sy="102000" algn="ctr" rotWithShape="0">
              <a:prstClr val="black">
                <a:alpha val="40000"/>
              </a:prstClr>
            </a:outerShdw>
          </a:effectLst>
        </p:spPr>
        <p:txBody>
          <a:bodyPr wrap="square">
            <a:spAutoFit/>
          </a:bodyPr>
          <a:lstStyle/>
          <a:p>
            <a:pPr algn="ctr"/>
            <a:r>
              <a:rPr lang="en-US" sz="24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4147 Perrine Street</a:t>
            </a:r>
          </a:p>
          <a:p>
            <a:pPr algn="ctr"/>
            <a:r>
              <a:rPr lang="en-US" sz="15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Ashley Park </a:t>
            </a:r>
            <a:r>
              <a:rPr lang="en-US" sz="15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Charleston, SC 29414 </a:t>
            </a:r>
            <a:r>
              <a:rPr lang="en-US" sz="15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MLS# 17014808 </a:t>
            </a:r>
            <a:r>
              <a:rPr lang="en-US" sz="15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$220,000</a:t>
            </a:r>
          </a:p>
        </p:txBody>
      </p:sp>
      <p:sp>
        <p:nvSpPr>
          <p:cNvPr id="23" name="Rectangle 22"/>
          <p:cNvSpPr/>
          <p:nvPr/>
        </p:nvSpPr>
        <p:spPr>
          <a:xfrm>
            <a:off x="-2" y="8946177"/>
            <a:ext cx="6858002" cy="215444"/>
          </a:xfrm>
          <a:prstGeom prst="rect">
            <a:avLst/>
          </a:prstGeom>
        </p:spPr>
        <p:txBody>
          <a:bodyPr wrap="square" anchor="b">
            <a:spAutoFit/>
          </a:bodyPr>
          <a:lstStyle/>
          <a:p>
            <a:pPr algn="ctr"/>
            <a:r>
              <a:rPr lang="en-US" sz="800" dirty="0">
                <a:solidFill>
                  <a:schemeClr val="bg2">
                    <a:lumMod val="90000"/>
                  </a:schemeClr>
                </a:solidFill>
                <a:latin typeface="Arial Narrow" panose="020B0606020202030204" pitchFamily="34" charset="0"/>
                <a:cs typeface="Arial" panose="020B0604020202020204" pitchFamily="34" charset="0"/>
              </a:rPr>
              <a:t>Elaine Brabham and Associates, LLC • 1890 Sam </a:t>
            </a:r>
            <a:r>
              <a:rPr lang="en-US" sz="800" dirty="0" err="1">
                <a:solidFill>
                  <a:schemeClr val="bg2">
                    <a:lumMod val="90000"/>
                  </a:schemeClr>
                </a:solidFill>
                <a:latin typeface="Arial Narrow" panose="020B0606020202030204" pitchFamily="34" charset="0"/>
                <a:cs typeface="Arial" panose="020B0604020202020204" pitchFamily="34" charset="0"/>
              </a:rPr>
              <a:t>Rittenberg</a:t>
            </a:r>
            <a:r>
              <a:rPr lang="en-US" sz="800" dirty="0">
                <a:solidFill>
                  <a:schemeClr val="bg2">
                    <a:lumMod val="90000"/>
                  </a:schemeClr>
                </a:solidFill>
                <a:latin typeface="Arial Narrow" panose="020B0606020202030204" pitchFamily="34" charset="0"/>
                <a:cs typeface="Arial" panose="020B0604020202020204" pitchFamily="34" charset="0"/>
              </a:rPr>
              <a:t> Boulevard, Suite 217 • Charleston, SC 29407</a:t>
            </a:r>
          </a:p>
        </p:txBody>
      </p:sp>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16266" y="609600"/>
            <a:ext cx="1524000" cy="1143000"/>
          </a:xfrm>
          <a:prstGeom prst="rect">
            <a:avLst/>
          </a:prstGeom>
          <a:ln>
            <a:solidFill>
              <a:schemeClr val="bg2">
                <a:lumMod val="75000"/>
              </a:schemeClr>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916266" y="3172062"/>
            <a:ext cx="1524000" cy="1143000"/>
          </a:xfrm>
          <a:prstGeom prst="rect">
            <a:avLst/>
          </a:prstGeom>
          <a:ln>
            <a:solidFill>
              <a:schemeClr val="bg2">
                <a:lumMod val="75000"/>
              </a:schemeClr>
            </a:solidFill>
          </a:ln>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916266" y="1890831"/>
            <a:ext cx="1524000" cy="1143000"/>
          </a:xfrm>
          <a:prstGeom prst="rect">
            <a:avLst/>
          </a:prstGeom>
          <a:ln>
            <a:solidFill>
              <a:schemeClr val="bg2">
                <a:lumMod val="75000"/>
              </a:schemeClr>
            </a:solidFill>
          </a:ln>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51333" y="4453292"/>
            <a:ext cx="854267" cy="1143000"/>
          </a:xfrm>
          <a:prstGeom prst="rect">
            <a:avLst/>
          </a:prstGeom>
          <a:ln>
            <a:solidFill>
              <a:schemeClr val="bg2">
                <a:lumMod val="75000"/>
              </a:schemeClr>
            </a:solidFill>
          </a:ln>
        </p:spPr>
      </p:pic>
      <p:pic>
        <p:nvPicPr>
          <p:cNvPr id="24" name="Picture 23"/>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23850" y="8305800"/>
            <a:ext cx="647700" cy="781050"/>
          </a:xfrm>
          <a:prstGeom prst="rect">
            <a:avLst/>
          </a:prstGeom>
        </p:spPr>
      </p:pic>
      <p:pic>
        <p:nvPicPr>
          <p:cNvPr id="10" name="Picture 9"/>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753550" y="8358188"/>
            <a:ext cx="912359" cy="709612"/>
          </a:xfrm>
          <a:prstGeom prst="rect">
            <a:avLst/>
          </a:prstGeom>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916266" y="4453292"/>
            <a:ext cx="1524000" cy="1143000"/>
          </a:xfrm>
          <a:prstGeom prst="rect">
            <a:avLst/>
          </a:prstGeom>
          <a:ln>
            <a:solidFill>
              <a:schemeClr val="bg2">
                <a:lumMod val="75000"/>
              </a:schemeClr>
            </a:solidFill>
          </a:ln>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851333" y="3172062"/>
            <a:ext cx="854267" cy="1143000"/>
          </a:xfrm>
          <a:prstGeom prst="rect">
            <a:avLst/>
          </a:prstGeom>
          <a:ln>
            <a:solidFill>
              <a:schemeClr val="bg2">
                <a:lumMod val="75000"/>
              </a:schemeClr>
            </a:solidFill>
          </a:ln>
        </p:spPr>
      </p:pic>
      <p:pic>
        <p:nvPicPr>
          <p:cNvPr id="19" name="Picture 1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51333" y="609600"/>
            <a:ext cx="854267" cy="1143000"/>
          </a:xfrm>
          <a:prstGeom prst="rect">
            <a:avLst/>
          </a:prstGeom>
          <a:ln>
            <a:solidFill>
              <a:schemeClr val="bg2">
                <a:lumMod val="75000"/>
              </a:schemeClr>
            </a:solidFill>
          </a:ln>
        </p:spPr>
      </p:pic>
      <p:pic>
        <p:nvPicPr>
          <p:cNvPr id="20" name="Picture 1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851333" y="1890831"/>
            <a:ext cx="854267" cy="1143000"/>
          </a:xfrm>
          <a:prstGeom prst="rect">
            <a:avLst/>
          </a:prstGeom>
          <a:ln>
            <a:solidFill>
              <a:schemeClr val="bg2">
                <a:lumMod val="75000"/>
              </a:schemeClr>
            </a:solidFill>
          </a:ln>
        </p:spPr>
      </p:pic>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TotalTime>
  <Words>114</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Narrow</vt:lpstr>
      <vt:lpstr>Bodoni MT</vt:lpstr>
      <vt:lpstr>Calibri</vt:lpstr>
      <vt:lpstr>Office Theme</vt:lpstr>
      <vt:lpstr>Well maintained and convenient townhome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26</cp:revision>
  <dcterms:created xsi:type="dcterms:W3CDTF">2006-08-16T00:00:00Z</dcterms:created>
  <dcterms:modified xsi:type="dcterms:W3CDTF">2017-06-02T13:21:30Z</dcterms:modified>
</cp:coreProperties>
</file>